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32"/>
  </p:notesMasterIdLst>
  <p:handoutMasterIdLst>
    <p:handoutMasterId r:id="rId33"/>
  </p:handoutMasterIdLst>
  <p:sldIdLst>
    <p:sldId id="256" r:id="rId5"/>
    <p:sldId id="265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D91"/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6FC1A7-ABEC-43E0-BEA2-89D29B753260}" v="135" dt="2020-08-23T11:16:44.0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109" d="100"/>
          <a:sy n="109" d="100"/>
        </p:scale>
        <p:origin x="169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Porter" userId="caeb4aa7-6afb-46a3-a995-19b0c182e2ba" providerId="ADAL" clId="{366FC1A7-ABEC-43E0-BEA2-89D29B753260}"/>
    <pc:docChg chg="undo redo custSel addSld delSld modSld">
      <pc:chgData name="Mr Porter" userId="caeb4aa7-6afb-46a3-a995-19b0c182e2ba" providerId="ADAL" clId="{366FC1A7-ABEC-43E0-BEA2-89D29B753260}" dt="2020-08-23T11:16:58.569" v="1741" actId="20577"/>
      <pc:docMkLst>
        <pc:docMk/>
      </pc:docMkLst>
      <pc:sldChg chg="addSp delSp modSp mod">
        <pc:chgData name="Mr Porter" userId="caeb4aa7-6afb-46a3-a995-19b0c182e2ba" providerId="ADAL" clId="{366FC1A7-ABEC-43E0-BEA2-89D29B753260}" dt="2020-08-23T10:42:30.974" v="243"/>
        <pc:sldMkLst>
          <pc:docMk/>
          <pc:sldMk cId="3606514065" sldId="256"/>
        </pc:sldMkLst>
        <pc:spChg chg="mod">
          <ac:chgData name="Mr Porter" userId="caeb4aa7-6afb-46a3-a995-19b0c182e2ba" providerId="ADAL" clId="{366FC1A7-ABEC-43E0-BEA2-89D29B753260}" dt="2020-08-23T10:39:18.794" v="16" actId="20577"/>
          <ac:spMkLst>
            <pc:docMk/>
            <pc:sldMk cId="3606514065" sldId="256"/>
            <ac:spMk id="3" creationId="{00000000-0000-0000-0000-000000000000}"/>
          </ac:spMkLst>
        </pc:spChg>
        <pc:picChg chg="del">
          <ac:chgData name="Mr Porter" userId="caeb4aa7-6afb-46a3-a995-19b0c182e2ba" providerId="ADAL" clId="{366FC1A7-ABEC-43E0-BEA2-89D29B753260}" dt="2020-08-23T10:39:14.638" v="0" actId="478"/>
          <ac:picMkLst>
            <pc:docMk/>
            <pc:sldMk cId="3606514065" sldId="256"/>
            <ac:picMk id="4" creationId="{00000000-0000-0000-0000-000000000000}"/>
          </ac:picMkLst>
        </pc:picChg>
        <pc:picChg chg="add mod">
          <ac:chgData name="Mr Porter" userId="caeb4aa7-6afb-46a3-a995-19b0c182e2ba" providerId="ADAL" clId="{366FC1A7-ABEC-43E0-BEA2-89D29B753260}" dt="2020-08-23T10:42:30.974" v="243"/>
          <ac:picMkLst>
            <pc:docMk/>
            <pc:sldMk cId="3606514065" sldId="256"/>
            <ac:picMk id="1026" creationId="{52E0A560-DCE0-422C-AB07-4D333F32DEB1}"/>
          </ac:picMkLst>
        </pc:picChg>
      </pc:sldChg>
      <pc:sldChg chg="del">
        <pc:chgData name="Mr Porter" userId="caeb4aa7-6afb-46a3-a995-19b0c182e2ba" providerId="ADAL" clId="{366FC1A7-ABEC-43E0-BEA2-89D29B753260}" dt="2020-08-23T10:40:01.369" v="223" actId="47"/>
        <pc:sldMkLst>
          <pc:docMk/>
          <pc:sldMk cId="2124926539" sldId="258"/>
        </pc:sldMkLst>
      </pc:sldChg>
      <pc:sldChg chg="del">
        <pc:chgData name="Mr Porter" userId="caeb4aa7-6afb-46a3-a995-19b0c182e2ba" providerId="ADAL" clId="{366FC1A7-ABEC-43E0-BEA2-89D29B753260}" dt="2020-08-23T10:40:10.947" v="231" actId="47"/>
        <pc:sldMkLst>
          <pc:docMk/>
          <pc:sldMk cId="3000253610" sldId="260"/>
        </pc:sldMkLst>
      </pc:sldChg>
      <pc:sldChg chg="del">
        <pc:chgData name="Mr Porter" userId="caeb4aa7-6afb-46a3-a995-19b0c182e2ba" providerId="ADAL" clId="{366FC1A7-ABEC-43E0-BEA2-89D29B753260}" dt="2020-08-23T10:40:10.244" v="230" actId="47"/>
        <pc:sldMkLst>
          <pc:docMk/>
          <pc:sldMk cId="1920951925" sldId="261"/>
        </pc:sldMkLst>
      </pc:sldChg>
      <pc:sldChg chg="addSp delSp modSp mod setBg">
        <pc:chgData name="Mr Porter" userId="caeb4aa7-6afb-46a3-a995-19b0c182e2ba" providerId="ADAL" clId="{366FC1A7-ABEC-43E0-BEA2-89D29B753260}" dt="2020-08-23T10:47:38.332" v="359" actId="18131"/>
        <pc:sldMkLst>
          <pc:docMk/>
          <pc:sldMk cId="3389500544" sldId="262"/>
        </pc:sldMkLst>
        <pc:spChg chg="mod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4" creationId="{00000000-0000-0000-0000-000000000000}"/>
          </ac:spMkLst>
        </pc:spChg>
        <pc:spChg chg="add del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71" creationId="{4FAE1107-CEC3-4041-8BAA-CDB6F6759B35}"/>
          </ac:spMkLst>
        </pc:spChg>
        <pc:spChg chg="add del">
          <ac:chgData name="Mr Porter" userId="caeb4aa7-6afb-46a3-a995-19b0c182e2ba" providerId="ADAL" clId="{366FC1A7-ABEC-43E0-BEA2-89D29B753260}" dt="2020-08-23T10:44:33.029" v="293" actId="26606"/>
          <ac:spMkLst>
            <pc:docMk/>
            <pc:sldMk cId="3389500544" sldId="262"/>
            <ac:spMk id="135" creationId="{6109556B-EAE9-4435-B409-0519F2CBDB14}"/>
          </ac:spMkLst>
        </pc:spChg>
        <pc:spChg chg="add del">
          <ac:chgData name="Mr Porter" userId="caeb4aa7-6afb-46a3-a995-19b0c182e2ba" providerId="ADAL" clId="{366FC1A7-ABEC-43E0-BEA2-89D29B753260}" dt="2020-08-23T10:45:32.991" v="305" actId="26606"/>
          <ac:spMkLst>
            <pc:docMk/>
            <pc:sldMk cId="3389500544" sldId="262"/>
            <ac:spMk id="2052" creationId="{6109556B-EAE9-4435-B409-0519F2CBDB14}"/>
          </ac:spMkLst>
        </pc:spChg>
        <pc:spChg chg="add del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2054" creationId="{81AEB8A9-B768-4E30-BA55-D919E6687343}"/>
          </ac:spMkLst>
        </pc:spChg>
        <pc:picChg chg="del">
          <ac:chgData name="Mr Porter" userId="caeb4aa7-6afb-46a3-a995-19b0c182e2ba" providerId="ADAL" clId="{366FC1A7-ABEC-43E0-BEA2-89D29B753260}" dt="2020-08-23T10:40:04.838" v="226" actId="478"/>
          <ac:picMkLst>
            <pc:docMk/>
            <pc:sldMk cId="3389500544" sldId="262"/>
            <ac:picMk id="1026" creationId="{EDD9BF8E-1ED6-4423-B758-BC2EAFF8F8CD}"/>
          </ac:picMkLst>
        </pc:picChg>
        <pc:picChg chg="add mod">
          <ac:chgData name="Mr Porter" userId="caeb4aa7-6afb-46a3-a995-19b0c182e2ba" providerId="ADAL" clId="{366FC1A7-ABEC-43E0-BEA2-89D29B753260}" dt="2020-08-23T10:47:38.332" v="359" actId="18131"/>
          <ac:picMkLst>
            <pc:docMk/>
            <pc:sldMk cId="3389500544" sldId="262"/>
            <ac:picMk id="2050" creationId="{341D95D9-C3CD-4E8F-AB7E-7B01C76AC54A}"/>
          </ac:picMkLst>
        </pc:picChg>
        <pc:cxnChg chg="add del">
          <ac:chgData name="Mr Porter" userId="caeb4aa7-6afb-46a3-a995-19b0c182e2ba" providerId="ADAL" clId="{366FC1A7-ABEC-43E0-BEA2-89D29B753260}" dt="2020-08-23T10:46:08.944" v="314" actId="26606"/>
          <ac:cxnSpMkLst>
            <pc:docMk/>
            <pc:sldMk cId="3389500544" sldId="262"/>
            <ac:cxnSpMk id="73" creationId="{1AEA88FB-F5DD-45CE-AAE1-7B33D0ABDD25}"/>
          </ac:cxnSpMkLst>
        </pc:cxnChg>
        <pc:cxnChg chg="add del">
          <ac:chgData name="Mr Porter" userId="caeb4aa7-6afb-46a3-a995-19b0c182e2ba" providerId="ADAL" clId="{366FC1A7-ABEC-43E0-BEA2-89D29B753260}" dt="2020-08-23T10:44:33.029" v="293" actId="26606"/>
          <ac:cxnSpMkLst>
            <pc:docMk/>
            <pc:sldMk cId="3389500544" sldId="262"/>
            <ac:cxnSpMk id="137" creationId="{5814CCBE-423E-41B2-A9F3-82679F490EF4}"/>
          </ac:cxnSpMkLst>
        </pc:cxnChg>
        <pc:cxnChg chg="add del">
          <ac:chgData name="Mr Porter" userId="caeb4aa7-6afb-46a3-a995-19b0c182e2ba" providerId="ADAL" clId="{366FC1A7-ABEC-43E0-BEA2-89D29B753260}" dt="2020-08-23T10:45:32.991" v="305" actId="26606"/>
          <ac:cxnSpMkLst>
            <pc:docMk/>
            <pc:sldMk cId="3389500544" sldId="262"/>
            <ac:cxnSpMk id="2053" creationId="{5814CCBE-423E-41B2-A9F3-82679F490EF4}"/>
          </ac:cxnSpMkLst>
        </pc:cxnChg>
      </pc:sldChg>
      <pc:sldChg chg="del">
        <pc:chgData name="Mr Porter" userId="caeb4aa7-6afb-46a3-a995-19b0c182e2ba" providerId="ADAL" clId="{366FC1A7-ABEC-43E0-BEA2-89D29B753260}" dt="2020-08-23T10:40:03.728" v="225" actId="47"/>
        <pc:sldMkLst>
          <pc:docMk/>
          <pc:sldMk cId="4138916348" sldId="263"/>
        </pc:sldMkLst>
      </pc:sldChg>
      <pc:sldChg chg="del">
        <pc:chgData name="Mr Porter" userId="caeb4aa7-6afb-46a3-a995-19b0c182e2ba" providerId="ADAL" clId="{366FC1A7-ABEC-43E0-BEA2-89D29B753260}" dt="2020-08-23T10:40:03.010" v="224" actId="47"/>
        <pc:sldMkLst>
          <pc:docMk/>
          <pc:sldMk cId="2352776775" sldId="264"/>
        </pc:sldMkLst>
      </pc:sldChg>
      <pc:sldChg chg="modSp mod">
        <pc:chgData name="Mr Porter" userId="caeb4aa7-6afb-46a3-a995-19b0c182e2ba" providerId="ADAL" clId="{366FC1A7-ABEC-43E0-BEA2-89D29B753260}" dt="2020-08-23T10:39:58.416" v="222" actId="20577"/>
        <pc:sldMkLst>
          <pc:docMk/>
          <pc:sldMk cId="1086408598" sldId="265"/>
        </pc:sldMkLst>
        <pc:spChg chg="mod">
          <ac:chgData name="Mr Porter" userId="caeb4aa7-6afb-46a3-a995-19b0c182e2ba" providerId="ADAL" clId="{366FC1A7-ABEC-43E0-BEA2-89D29B753260}" dt="2020-08-23T10:39:58.416" v="222" actId="20577"/>
          <ac:spMkLst>
            <pc:docMk/>
            <pc:sldMk cId="1086408598" sldId="265"/>
            <ac:spMk id="2" creationId="{00000000-0000-0000-0000-000000000000}"/>
          </ac:spMkLst>
        </pc:spChg>
      </pc:sldChg>
      <pc:sldChg chg="modSp add mod">
        <pc:chgData name="Mr Porter" userId="caeb4aa7-6afb-46a3-a995-19b0c182e2ba" providerId="ADAL" clId="{366FC1A7-ABEC-43E0-BEA2-89D29B753260}" dt="2020-08-23T10:47:01.170" v="352" actId="20577"/>
        <pc:sldMkLst>
          <pc:docMk/>
          <pc:sldMk cId="4185204530" sldId="266"/>
        </pc:sldMkLst>
        <pc:spChg chg="mod">
          <ac:chgData name="Mr Porter" userId="caeb4aa7-6afb-46a3-a995-19b0c182e2ba" providerId="ADAL" clId="{366FC1A7-ABEC-43E0-BEA2-89D29B753260}" dt="2020-08-23T10:47:01.170" v="352" actId="20577"/>
          <ac:spMkLst>
            <pc:docMk/>
            <pc:sldMk cId="4185204530" sldId="266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46:45.565" v="347" actId="207"/>
          <ac:spMkLst>
            <pc:docMk/>
            <pc:sldMk cId="4185204530" sldId="266"/>
            <ac:spMk id="4" creationId="{00000000-0000-0000-0000-000000000000}"/>
          </ac:spMkLst>
        </pc:spChg>
      </pc:sldChg>
      <pc:sldChg chg="addSp modSp add mod">
        <pc:chgData name="Mr Porter" userId="caeb4aa7-6afb-46a3-a995-19b0c182e2ba" providerId="ADAL" clId="{366FC1A7-ABEC-43E0-BEA2-89D29B753260}" dt="2020-08-23T10:50:04.070" v="515" actId="20577"/>
        <pc:sldMkLst>
          <pc:docMk/>
          <pc:sldMk cId="3176927581" sldId="267"/>
        </pc:sldMkLst>
        <pc:spChg chg="mod">
          <ac:chgData name="Mr Porter" userId="caeb4aa7-6afb-46a3-a995-19b0c182e2ba" providerId="ADAL" clId="{366FC1A7-ABEC-43E0-BEA2-89D29B753260}" dt="2020-08-23T10:50:04.070" v="515" actId="20577"/>
          <ac:spMkLst>
            <pc:docMk/>
            <pc:sldMk cId="3176927581" sldId="267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47:53.694" v="368" actId="20577"/>
          <ac:spMkLst>
            <pc:docMk/>
            <pc:sldMk cId="3176927581" sldId="267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49:23.908" v="378" actId="1076"/>
          <ac:picMkLst>
            <pc:docMk/>
            <pc:sldMk cId="3176927581" sldId="267"/>
            <ac:picMk id="3074" creationId="{E30711CB-9683-4FBF-8438-9967B9CF0F0C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1:30.174" v="573" actId="14100"/>
        <pc:sldMkLst>
          <pc:docMk/>
          <pc:sldMk cId="1815665733" sldId="268"/>
        </pc:sldMkLst>
        <pc:spChg chg="mod">
          <ac:chgData name="Mr Porter" userId="caeb4aa7-6afb-46a3-a995-19b0c182e2ba" providerId="ADAL" clId="{366FC1A7-ABEC-43E0-BEA2-89D29B753260}" dt="2020-08-23T10:50:44.773" v="569" actId="113"/>
          <ac:spMkLst>
            <pc:docMk/>
            <pc:sldMk cId="1815665733" sldId="268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0:21.225" v="559" actId="20577"/>
          <ac:spMkLst>
            <pc:docMk/>
            <pc:sldMk cId="1815665733" sldId="268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1:30.174" v="573" actId="14100"/>
          <ac:picMkLst>
            <pc:docMk/>
            <pc:sldMk cId="1815665733" sldId="268"/>
            <ac:picMk id="4098" creationId="{CB921423-9E3A-4AAF-8260-62D5579029BA}"/>
          </ac:picMkLst>
        </pc:picChg>
      </pc:sldChg>
      <pc:sldChg chg="addSp modSp add mod modAnim">
        <pc:chgData name="Mr Porter" userId="caeb4aa7-6afb-46a3-a995-19b0c182e2ba" providerId="ADAL" clId="{366FC1A7-ABEC-43E0-BEA2-89D29B753260}" dt="2020-08-23T10:57:16.163" v="808"/>
        <pc:sldMkLst>
          <pc:docMk/>
          <pc:sldMk cId="2651802617" sldId="269"/>
        </pc:sldMkLst>
        <pc:spChg chg="mod">
          <ac:chgData name="Mr Porter" userId="caeb4aa7-6afb-46a3-a995-19b0c182e2ba" providerId="ADAL" clId="{366FC1A7-ABEC-43E0-BEA2-89D29B753260}" dt="2020-08-23T10:57:12.033" v="807" actId="403"/>
          <ac:spMkLst>
            <pc:docMk/>
            <pc:sldMk cId="2651802617" sldId="269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1:43.303" v="582" actId="20577"/>
          <ac:spMkLst>
            <pc:docMk/>
            <pc:sldMk cId="2651802617" sldId="269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3:49.130" v="714" actId="14100"/>
          <ac:picMkLst>
            <pc:docMk/>
            <pc:sldMk cId="2651802617" sldId="269"/>
            <ac:picMk id="5122" creationId="{230D7CFD-0C36-43CA-A6D9-148519B782F6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4:54.167" v="752" actId="14100"/>
        <pc:sldMkLst>
          <pc:docMk/>
          <pc:sldMk cId="3675072080" sldId="270"/>
        </pc:sldMkLst>
        <pc:spChg chg="mod">
          <ac:chgData name="Mr Porter" userId="caeb4aa7-6afb-46a3-a995-19b0c182e2ba" providerId="ADAL" clId="{366FC1A7-ABEC-43E0-BEA2-89D29B753260}" dt="2020-08-23T10:54:10.761" v="742" actId="403"/>
          <ac:spMkLst>
            <pc:docMk/>
            <pc:sldMk cId="3675072080" sldId="270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3:58.629" v="738" actId="20577"/>
          <ac:spMkLst>
            <pc:docMk/>
            <pc:sldMk cId="3675072080" sldId="270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4:54.167" v="752" actId="14100"/>
          <ac:picMkLst>
            <pc:docMk/>
            <pc:sldMk cId="3675072080" sldId="270"/>
            <ac:picMk id="6146" creationId="{1DCC6567-7410-4F3A-BB44-024989BEBAAE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5:41.395" v="771" actId="14100"/>
        <pc:sldMkLst>
          <pc:docMk/>
          <pc:sldMk cId="3479119350" sldId="271"/>
        </pc:sldMkLst>
        <pc:spChg chg="mod">
          <ac:chgData name="Mr Porter" userId="caeb4aa7-6afb-46a3-a995-19b0c182e2ba" providerId="ADAL" clId="{366FC1A7-ABEC-43E0-BEA2-89D29B753260}" dt="2020-08-23T10:55:13.273" v="767" actId="403"/>
          <ac:spMkLst>
            <pc:docMk/>
            <pc:sldMk cId="3479119350" sldId="271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5:03.064" v="763" actId="20577"/>
          <ac:spMkLst>
            <pc:docMk/>
            <pc:sldMk cId="3479119350" sldId="271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5:41.395" v="771" actId="14100"/>
          <ac:picMkLst>
            <pc:docMk/>
            <pc:sldMk cId="3479119350" sldId="271"/>
            <ac:picMk id="7170" creationId="{43CBE429-BF69-4049-8F18-BBEC2869A4E1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6:44.997" v="795" actId="14100"/>
        <pc:sldMkLst>
          <pc:docMk/>
          <pc:sldMk cId="1491137677" sldId="272"/>
        </pc:sldMkLst>
        <pc:spChg chg="mod">
          <ac:chgData name="Mr Porter" userId="caeb4aa7-6afb-46a3-a995-19b0c182e2ba" providerId="ADAL" clId="{366FC1A7-ABEC-43E0-BEA2-89D29B753260}" dt="2020-08-23T10:56:06.878" v="790" actId="27636"/>
          <ac:spMkLst>
            <pc:docMk/>
            <pc:sldMk cId="1491137677" sldId="272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5:56.425" v="783" actId="20577"/>
          <ac:spMkLst>
            <pc:docMk/>
            <pc:sldMk cId="1491137677" sldId="272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6:44.997" v="795" actId="14100"/>
          <ac:picMkLst>
            <pc:docMk/>
            <pc:sldMk cId="1491137677" sldId="272"/>
            <ac:picMk id="8194" creationId="{5FCFB228-B891-4858-95D9-AFB83B0DE6A5}"/>
          </ac:picMkLst>
        </pc:picChg>
      </pc:sldChg>
      <pc:sldChg chg="addSp modSp add mod modAnim">
        <pc:chgData name="Mr Porter" userId="caeb4aa7-6afb-46a3-a995-19b0c182e2ba" providerId="ADAL" clId="{366FC1A7-ABEC-43E0-BEA2-89D29B753260}" dt="2020-08-23T10:59:15.801" v="949"/>
        <pc:sldMkLst>
          <pc:docMk/>
          <pc:sldMk cId="2552166137" sldId="273"/>
        </pc:sldMkLst>
        <pc:spChg chg="mod">
          <ac:chgData name="Mr Porter" userId="caeb4aa7-6afb-46a3-a995-19b0c182e2ba" providerId="ADAL" clId="{366FC1A7-ABEC-43E0-BEA2-89D29B753260}" dt="2020-08-23T10:59:10.324" v="948" actId="20577"/>
          <ac:spMkLst>
            <pc:docMk/>
            <pc:sldMk cId="2552166137" sldId="273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6:57.700" v="804" actId="20577"/>
          <ac:spMkLst>
            <pc:docMk/>
            <pc:sldMk cId="2552166137" sldId="273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7:41.763" v="811" actId="14100"/>
          <ac:picMkLst>
            <pc:docMk/>
            <pc:sldMk cId="2552166137" sldId="273"/>
            <ac:picMk id="9218" creationId="{66108B66-EB5E-49BE-B4F0-9121EEC5009B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9:44.533" v="967" actId="1076"/>
        <pc:sldMkLst>
          <pc:docMk/>
          <pc:sldMk cId="2547974522" sldId="274"/>
        </pc:sldMkLst>
        <pc:spChg chg="mod">
          <ac:chgData name="Mr Porter" userId="caeb4aa7-6afb-46a3-a995-19b0c182e2ba" providerId="ADAL" clId="{366FC1A7-ABEC-43E0-BEA2-89D29B753260}" dt="2020-08-23T10:59:36.305" v="964" actId="403"/>
          <ac:spMkLst>
            <pc:docMk/>
            <pc:sldMk cId="2547974522" sldId="274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9:24.442" v="960" actId="20577"/>
          <ac:spMkLst>
            <pc:docMk/>
            <pc:sldMk cId="2547974522" sldId="274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9:44.533" v="967" actId="1076"/>
          <ac:picMkLst>
            <pc:docMk/>
            <pc:sldMk cId="2547974522" sldId="274"/>
            <ac:picMk id="3" creationId="{56FDF9CC-E9F1-41DD-BC6E-645B05B90E32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0:39.801" v="987" actId="1076"/>
        <pc:sldMkLst>
          <pc:docMk/>
          <pc:sldMk cId="2218437139" sldId="275"/>
        </pc:sldMkLst>
        <pc:spChg chg="mod">
          <ac:chgData name="Mr Porter" userId="caeb4aa7-6afb-46a3-a995-19b0c182e2ba" providerId="ADAL" clId="{366FC1A7-ABEC-43E0-BEA2-89D29B753260}" dt="2020-08-23T11:00:05.307" v="984" actId="403"/>
          <ac:spMkLst>
            <pc:docMk/>
            <pc:sldMk cId="2218437139" sldId="275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9:54.880" v="978" actId="20577"/>
          <ac:spMkLst>
            <pc:docMk/>
            <pc:sldMk cId="2218437139" sldId="275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0:39.801" v="987" actId="1076"/>
          <ac:picMkLst>
            <pc:docMk/>
            <pc:sldMk cId="2218437139" sldId="275"/>
            <ac:picMk id="10242" creationId="{2BFF11AD-9D21-44A0-8AC9-A0571F50BF88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1:49.907" v="1018" actId="1076"/>
        <pc:sldMkLst>
          <pc:docMk/>
          <pc:sldMk cId="459930118" sldId="276"/>
        </pc:sldMkLst>
        <pc:spChg chg="mod">
          <ac:chgData name="Mr Porter" userId="caeb4aa7-6afb-46a3-a995-19b0c182e2ba" providerId="ADAL" clId="{366FC1A7-ABEC-43E0-BEA2-89D29B753260}" dt="2020-08-23T11:01:06.777" v="1009"/>
          <ac:spMkLst>
            <pc:docMk/>
            <pc:sldMk cId="459930118" sldId="276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0:59.575" v="1008" actId="404"/>
          <ac:spMkLst>
            <pc:docMk/>
            <pc:sldMk cId="459930118" sldId="276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1:49.907" v="1018" actId="1076"/>
          <ac:picMkLst>
            <pc:docMk/>
            <pc:sldMk cId="459930118" sldId="276"/>
            <ac:picMk id="11266" creationId="{1682E6C3-14FC-40A2-B611-2D38FDE9F959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5:35.878" v="1412" actId="1076"/>
        <pc:sldMkLst>
          <pc:docMk/>
          <pc:sldMk cId="1139307453" sldId="277"/>
        </pc:sldMkLst>
        <pc:spChg chg="mod">
          <ac:chgData name="Mr Porter" userId="caeb4aa7-6afb-46a3-a995-19b0c182e2ba" providerId="ADAL" clId="{366FC1A7-ABEC-43E0-BEA2-89D29B753260}" dt="2020-08-23T11:05:13.983" v="1407" actId="20577"/>
          <ac:spMkLst>
            <pc:docMk/>
            <pc:sldMk cId="1139307453" sldId="277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3:11.571" v="1026" actId="404"/>
          <ac:spMkLst>
            <pc:docMk/>
            <pc:sldMk cId="1139307453" sldId="277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5:35.878" v="1412" actId="1076"/>
          <ac:picMkLst>
            <pc:docMk/>
            <pc:sldMk cId="1139307453" sldId="277"/>
            <ac:picMk id="12290" creationId="{BBE5B5E6-4D2E-406D-B769-5C0D645B0AEC}"/>
          </ac:picMkLst>
        </pc:picChg>
      </pc:sldChg>
      <pc:sldChg chg="addSp delSp modSp add mod modClrScheme delDesignElem chgLayout">
        <pc:chgData name="Mr Porter" userId="caeb4aa7-6afb-46a3-a995-19b0c182e2ba" providerId="ADAL" clId="{366FC1A7-ABEC-43E0-BEA2-89D29B753260}" dt="2020-08-23T11:07:59.611" v="1537" actId="1076"/>
        <pc:sldMkLst>
          <pc:docMk/>
          <pc:sldMk cId="1389045265" sldId="278"/>
        </pc:sldMkLst>
        <pc:spChg chg="mod ord">
          <ac:chgData name="Mr Porter" userId="caeb4aa7-6afb-46a3-a995-19b0c182e2ba" providerId="ADAL" clId="{366FC1A7-ABEC-43E0-BEA2-89D29B753260}" dt="2020-08-23T11:07:54.221" v="1535" actId="1076"/>
          <ac:spMkLst>
            <pc:docMk/>
            <pc:sldMk cId="1389045265" sldId="278"/>
            <ac:spMk id="2" creationId="{00000000-0000-0000-0000-000000000000}"/>
          </ac:spMkLst>
        </pc:spChg>
        <pc:spChg chg="mod ord">
          <ac:chgData name="Mr Porter" userId="caeb4aa7-6afb-46a3-a995-19b0c182e2ba" providerId="ADAL" clId="{366FC1A7-ABEC-43E0-BEA2-89D29B753260}" dt="2020-08-23T11:07:50.596" v="1534" actId="207"/>
          <ac:spMkLst>
            <pc:docMk/>
            <pc:sldMk cId="1389045265" sldId="278"/>
            <ac:spMk id="4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7" creationId="{E79AD7C8-221B-419A-AC38-AACA38B229F4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8" creationId="{9781CE85-29CC-424B-BEBC-2C249123DFD3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9" creationId="{3F122684-8FAD-4202-A043-45094CC1BB90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0" creationId="{AA87EB86-086C-4F2B-9AF0-74C80C011236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1" creationId="{E4E50E9F-A77E-4C81-AFDA-D3362C1211C9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2" creationId="{F41037DF-8BA5-43B3-8192-65E31E3BA63A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3" creationId="{761983C2-C38C-4DBE-974E-EABEB4197648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4" creationId="{973A1E8C-29E3-431D-80D3-779D4F2ECFC5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5" creationId="{1872D1BB-92DD-42F7-92D0-1C7D908CFA7E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6" creationId="{F3563341-FE79-4F93-A685-5BE870BEAD09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18" creationId="{39071CE2-350B-426E-8A75-FF14B2F9841D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19" creationId="{40FFB741-1AB0-4798-8F99-6B923C3E9D43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0" creationId="{8F961466-7136-4B17-9B9B-EA1B82E4DBFE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1" creationId="{B567E072-D4E9-4EC0-B4B4-A360AB3E8FB6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2" creationId="{8FA39C5C-1E17-4B68-8F76-60C0EC4D04F1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3" creationId="{A8C98435-44F3-42E1-9F65-5A81667BE738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4" creationId="{EBB2E027-F07B-4E5A-A3EA-100E3018E74F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5" creationId="{2FBF5877-3B63-4F8F-B4B6-4038AC97A2BE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6" creationId="{5BF03767-FDA2-4CC6-BCA4-4B12611A0AE8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7" creationId="{ED25D7AE-76D3-4A65-B5AF-8189E8C7CC08}"/>
          </ac:spMkLst>
        </pc:spChg>
        <pc:spChg chg="del">
          <ac:chgData name="Mr Porter" userId="caeb4aa7-6afb-46a3-a995-19b0c182e2ba" providerId="ADAL" clId="{366FC1A7-ABEC-43E0-BEA2-89D29B753260}" dt="2020-08-23T11:07:43.344" v="1533" actId="700"/>
          <ac:spMkLst>
            <pc:docMk/>
            <pc:sldMk cId="1389045265" sldId="278"/>
            <ac:spMk id="71" creationId="{4FAE1107-CEC3-4041-8BAA-CDB6F6759B35}"/>
          </ac:spMkLst>
        </pc:spChg>
        <pc:grpChg chg="add del mod">
          <ac:chgData name="Mr Porter" userId="caeb4aa7-6afb-46a3-a995-19b0c182e2ba" providerId="ADAL" clId="{366FC1A7-ABEC-43E0-BEA2-89D29B753260}" dt="2020-08-23T11:07:16.610" v="1529" actId="478"/>
          <ac:grpSpMkLst>
            <pc:docMk/>
            <pc:sldMk cId="1389045265" sldId="278"/>
            <ac:grpSpMk id="6" creationId="{EE8957FB-22CB-4097-A3C7-ACD29E6077D2}"/>
          </ac:grpSpMkLst>
        </pc:grpChg>
        <pc:grpChg chg="add mod">
          <ac:chgData name="Mr Porter" userId="caeb4aa7-6afb-46a3-a995-19b0c182e2ba" providerId="ADAL" clId="{366FC1A7-ABEC-43E0-BEA2-89D29B753260}" dt="2020-08-23T11:07:59.611" v="1537" actId="1076"/>
          <ac:grpSpMkLst>
            <pc:docMk/>
            <pc:sldMk cId="1389045265" sldId="278"/>
            <ac:grpSpMk id="17" creationId="{04B80442-D7C1-47EC-AE30-C1A89C624B99}"/>
          </ac:grpSpMkLst>
        </pc:grpChg>
        <pc:cxnChg chg="del">
          <ac:chgData name="Mr Porter" userId="caeb4aa7-6afb-46a3-a995-19b0c182e2ba" providerId="ADAL" clId="{366FC1A7-ABEC-43E0-BEA2-89D29B753260}" dt="2020-08-23T11:07:43.344" v="1533" actId="700"/>
          <ac:cxnSpMkLst>
            <pc:docMk/>
            <pc:sldMk cId="1389045265" sldId="278"/>
            <ac:cxnSpMk id="73" creationId="{1AEA88FB-F5DD-45CE-AAE1-7B33D0ABDD25}"/>
          </ac:cxnSpMkLst>
        </pc:cxnChg>
      </pc:sldChg>
      <pc:sldChg chg="addSp modSp add mod">
        <pc:chgData name="Mr Porter" userId="caeb4aa7-6afb-46a3-a995-19b0c182e2ba" providerId="ADAL" clId="{366FC1A7-ABEC-43E0-BEA2-89D29B753260}" dt="2020-08-23T11:09:10.098" v="1555" actId="14100"/>
        <pc:sldMkLst>
          <pc:docMk/>
          <pc:sldMk cId="1676445460" sldId="279"/>
        </pc:sldMkLst>
        <pc:spChg chg="mod">
          <ac:chgData name="Mr Porter" userId="caeb4aa7-6afb-46a3-a995-19b0c182e2ba" providerId="ADAL" clId="{366FC1A7-ABEC-43E0-BEA2-89D29B753260}" dt="2020-08-23T11:08:16.414" v="1549"/>
          <ac:spMkLst>
            <pc:docMk/>
            <pc:sldMk cId="1676445460" sldId="279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8:08.751" v="1548" actId="20577"/>
          <ac:spMkLst>
            <pc:docMk/>
            <pc:sldMk cId="1676445460" sldId="279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9:10.098" v="1555" actId="14100"/>
          <ac:picMkLst>
            <pc:docMk/>
            <pc:sldMk cId="1676445460" sldId="279"/>
            <ac:picMk id="14338" creationId="{580AC647-0CB9-468E-BA7D-68670FCB0D0E}"/>
          </ac:picMkLst>
        </pc:picChg>
      </pc:sldChg>
      <pc:sldChg chg="addSp modSp add mod">
        <pc:chgData name="Mr Porter" userId="caeb4aa7-6afb-46a3-a995-19b0c182e2ba" providerId="ADAL" clId="{366FC1A7-ABEC-43E0-BEA2-89D29B753260}" dt="2020-08-23T11:10:12.184" v="1571" actId="14100"/>
        <pc:sldMkLst>
          <pc:docMk/>
          <pc:sldMk cId="2777406523" sldId="280"/>
        </pc:sldMkLst>
        <pc:spChg chg="mod">
          <ac:chgData name="Mr Porter" userId="caeb4aa7-6afb-46a3-a995-19b0c182e2ba" providerId="ADAL" clId="{366FC1A7-ABEC-43E0-BEA2-89D29B753260}" dt="2020-08-23T11:09:25.805" v="1557"/>
          <ac:spMkLst>
            <pc:docMk/>
            <pc:sldMk cId="2777406523" sldId="280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9:29.227" v="1567" actId="20577"/>
          <ac:spMkLst>
            <pc:docMk/>
            <pc:sldMk cId="2777406523" sldId="280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10:12.184" v="1571" actId="14100"/>
          <ac:picMkLst>
            <pc:docMk/>
            <pc:sldMk cId="2777406523" sldId="280"/>
            <ac:picMk id="15362" creationId="{AAA7FA69-1E49-4713-81E4-4537210EEB84}"/>
          </ac:picMkLst>
        </pc:picChg>
      </pc:sldChg>
      <pc:sldChg chg="addSp modSp add mod">
        <pc:chgData name="Mr Porter" userId="caeb4aa7-6afb-46a3-a995-19b0c182e2ba" providerId="ADAL" clId="{366FC1A7-ABEC-43E0-BEA2-89D29B753260}" dt="2020-08-23T11:11:53.059" v="1618" actId="14100"/>
        <pc:sldMkLst>
          <pc:docMk/>
          <pc:sldMk cId="1570510554" sldId="281"/>
        </pc:sldMkLst>
        <pc:spChg chg="mod">
          <ac:chgData name="Mr Porter" userId="caeb4aa7-6afb-46a3-a995-19b0c182e2ba" providerId="ADAL" clId="{366FC1A7-ABEC-43E0-BEA2-89D29B753260}" dt="2020-08-23T11:10:57.302" v="1614" actId="20577"/>
          <ac:spMkLst>
            <pc:docMk/>
            <pc:sldMk cId="1570510554" sldId="281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0:22.709" v="1583" actId="20577"/>
          <ac:spMkLst>
            <pc:docMk/>
            <pc:sldMk cId="1570510554" sldId="281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11:53.059" v="1618" actId="14100"/>
          <ac:picMkLst>
            <pc:docMk/>
            <pc:sldMk cId="1570510554" sldId="281"/>
            <ac:picMk id="16386" creationId="{1CE2E06A-D464-4CFA-9FAF-164297D3B961}"/>
          </ac:picMkLst>
        </pc:picChg>
      </pc:sldChg>
      <pc:sldChg chg="addSp delSp modSp add mod">
        <pc:chgData name="Mr Porter" userId="caeb4aa7-6afb-46a3-a995-19b0c182e2ba" providerId="ADAL" clId="{366FC1A7-ABEC-43E0-BEA2-89D29B753260}" dt="2020-08-23T11:14:33.160" v="1675" actId="14100"/>
        <pc:sldMkLst>
          <pc:docMk/>
          <pc:sldMk cId="23417988" sldId="282"/>
        </pc:sldMkLst>
        <pc:spChg chg="mod">
          <ac:chgData name="Mr Porter" userId="caeb4aa7-6afb-46a3-a995-19b0c182e2ba" providerId="ADAL" clId="{366FC1A7-ABEC-43E0-BEA2-89D29B753260}" dt="2020-08-23T11:13:05.799" v="1666" actId="403"/>
          <ac:spMkLst>
            <pc:docMk/>
            <pc:sldMk cId="23417988" sldId="282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2:00.542" v="1625" actId="20577"/>
          <ac:spMkLst>
            <pc:docMk/>
            <pc:sldMk cId="23417988" sldId="282"/>
            <ac:spMk id="4" creationId="{00000000-0000-0000-0000-000000000000}"/>
          </ac:spMkLst>
        </pc:spChg>
        <pc:picChg chg="add del mod">
          <ac:chgData name="Mr Porter" userId="caeb4aa7-6afb-46a3-a995-19b0c182e2ba" providerId="ADAL" clId="{366FC1A7-ABEC-43E0-BEA2-89D29B753260}" dt="2020-08-23T11:14:28.300" v="1672" actId="478"/>
          <ac:picMkLst>
            <pc:docMk/>
            <pc:sldMk cId="23417988" sldId="282"/>
            <ac:picMk id="3" creationId="{156936FB-ED7D-46D3-AAAD-5E4AE0B80BBC}"/>
          </ac:picMkLst>
        </pc:picChg>
        <pc:picChg chg="add mod">
          <ac:chgData name="Mr Porter" userId="caeb4aa7-6afb-46a3-a995-19b0c182e2ba" providerId="ADAL" clId="{366FC1A7-ABEC-43E0-BEA2-89D29B753260}" dt="2020-08-23T11:14:33.160" v="1675" actId="14100"/>
          <ac:picMkLst>
            <pc:docMk/>
            <pc:sldMk cId="23417988" sldId="282"/>
            <ac:picMk id="17410" creationId="{9D49529D-C27D-47A3-A8D7-60D8AF6194A5}"/>
          </ac:picMkLst>
        </pc:picChg>
      </pc:sldChg>
      <pc:sldChg chg="addSp modSp add mod">
        <pc:chgData name="Mr Porter" userId="caeb4aa7-6afb-46a3-a995-19b0c182e2ba" providerId="ADAL" clId="{366FC1A7-ABEC-43E0-BEA2-89D29B753260}" dt="2020-08-23T11:16:58.569" v="1741" actId="20577"/>
        <pc:sldMkLst>
          <pc:docMk/>
          <pc:sldMk cId="1414409142" sldId="283"/>
        </pc:sldMkLst>
        <pc:spChg chg="mod">
          <ac:chgData name="Mr Porter" userId="caeb4aa7-6afb-46a3-a995-19b0c182e2ba" providerId="ADAL" clId="{366FC1A7-ABEC-43E0-BEA2-89D29B753260}" dt="2020-08-23T11:16:58.569" v="1741" actId="20577"/>
          <ac:spMkLst>
            <pc:docMk/>
            <pc:sldMk cId="1414409142" sldId="283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6:34.517" v="1729" actId="20577"/>
          <ac:spMkLst>
            <pc:docMk/>
            <pc:sldMk cId="1414409142" sldId="283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15:26.376" v="1692" actId="14100"/>
          <ac:picMkLst>
            <pc:docMk/>
            <pc:sldMk cId="1414409142" sldId="283"/>
            <ac:picMk id="3" creationId="{86698DE6-1829-4773-B422-4B7BCAC54805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6:40.235" v="1516" actId="1076"/>
        <pc:sldMkLst>
          <pc:docMk/>
          <pc:sldMk cId="355634360" sldId="284"/>
        </pc:sldMkLst>
        <pc:spChg chg="mod">
          <ac:chgData name="Mr Porter" userId="caeb4aa7-6afb-46a3-a995-19b0c182e2ba" providerId="ADAL" clId="{366FC1A7-ABEC-43E0-BEA2-89D29B753260}" dt="2020-08-23T11:06:23.289" v="1512" actId="113"/>
          <ac:spMkLst>
            <pc:docMk/>
            <pc:sldMk cId="355634360" sldId="284"/>
            <ac:spMk id="2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6:40.235" v="1516" actId="1076"/>
          <ac:picMkLst>
            <pc:docMk/>
            <pc:sldMk cId="355634360" sldId="284"/>
            <ac:picMk id="13314" creationId="{240ADD2C-9F39-4921-BF0E-5490E632F076}"/>
          </ac:picMkLst>
        </pc:picChg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519222416" sldId="285"/>
        </pc:sldMkLst>
      </pc:sldChg>
      <pc:sldChg chg="addSp delSp modSp add mod">
        <pc:chgData name="Mr Porter" userId="caeb4aa7-6afb-46a3-a995-19b0c182e2ba" providerId="ADAL" clId="{366FC1A7-ABEC-43E0-BEA2-89D29B753260}" dt="2020-08-23T11:16:56.148" v="1740" actId="20577"/>
        <pc:sldMkLst>
          <pc:docMk/>
          <pc:sldMk cId="613500313" sldId="285"/>
        </pc:sldMkLst>
        <pc:spChg chg="mod">
          <ac:chgData name="Mr Porter" userId="caeb4aa7-6afb-46a3-a995-19b0c182e2ba" providerId="ADAL" clId="{366FC1A7-ABEC-43E0-BEA2-89D29B753260}" dt="2020-08-23T11:16:56.148" v="1740" actId="20577"/>
          <ac:spMkLst>
            <pc:docMk/>
            <pc:sldMk cId="613500313" sldId="285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6:32.299" v="1726" actId="20577"/>
          <ac:spMkLst>
            <pc:docMk/>
            <pc:sldMk cId="613500313" sldId="285"/>
            <ac:spMk id="4" creationId="{00000000-0000-0000-0000-000000000000}"/>
          </ac:spMkLst>
        </pc:spChg>
        <pc:picChg chg="del">
          <ac:chgData name="Mr Porter" userId="caeb4aa7-6afb-46a3-a995-19b0c182e2ba" providerId="ADAL" clId="{366FC1A7-ABEC-43E0-BEA2-89D29B753260}" dt="2020-08-23T11:16:30.564" v="1723" actId="478"/>
          <ac:picMkLst>
            <pc:docMk/>
            <pc:sldMk cId="613500313" sldId="285"/>
            <ac:picMk id="3" creationId="{86698DE6-1829-4773-B422-4B7BCAC54805}"/>
          </ac:picMkLst>
        </pc:picChg>
        <pc:picChg chg="add mod">
          <ac:chgData name="Mr Porter" userId="caeb4aa7-6afb-46a3-a995-19b0c182e2ba" providerId="ADAL" clId="{366FC1A7-ABEC-43E0-BEA2-89D29B753260}" dt="2020-08-23T11:16:44.095" v="1733" actId="14100"/>
          <ac:picMkLst>
            <pc:docMk/>
            <pc:sldMk cId="613500313" sldId="285"/>
            <ac:picMk id="5" creationId="{7B51B116-F638-4917-9B60-B048723D6C9E}"/>
          </ac:picMkLst>
        </pc:picChg>
      </pc:sldChg>
      <pc:sldChg chg="addSp delSp add del setBg delDesignElem">
        <pc:chgData name="Mr Porter" userId="caeb4aa7-6afb-46a3-a995-19b0c182e2ba" providerId="ADAL" clId="{366FC1A7-ABEC-43E0-BEA2-89D29B753260}" dt="2020-08-23T11:16:26.955" v="1721"/>
        <pc:sldMkLst>
          <pc:docMk/>
          <pc:sldMk cId="1404247049" sldId="285"/>
        </pc:sldMkLst>
        <pc:spChg chg="add del">
          <ac:chgData name="Mr Porter" userId="caeb4aa7-6afb-46a3-a995-19b0c182e2ba" providerId="ADAL" clId="{366FC1A7-ABEC-43E0-BEA2-89D29B753260}" dt="2020-08-23T11:16:26.955" v="1721"/>
          <ac:spMkLst>
            <pc:docMk/>
            <pc:sldMk cId="1404247049" sldId="285"/>
            <ac:spMk id="71" creationId="{4FAE1107-CEC3-4041-8BAA-CDB6F6759B35}"/>
          </ac:spMkLst>
        </pc:spChg>
        <pc:cxnChg chg="add del">
          <ac:chgData name="Mr Porter" userId="caeb4aa7-6afb-46a3-a995-19b0c182e2ba" providerId="ADAL" clId="{366FC1A7-ABEC-43E0-BEA2-89D29B753260}" dt="2020-08-23T11:16:26.955" v="1721"/>
          <ac:cxnSpMkLst>
            <pc:docMk/>
            <pc:sldMk cId="1404247049" sldId="285"/>
            <ac:cxnSpMk id="73" creationId="{1AEA88FB-F5DD-45CE-AAE1-7B33D0ABDD25}"/>
          </ac:cxnSpMkLst>
        </pc:cxnChg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3196052415" sldId="286"/>
        </pc:sldMkLst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1830251901" sldId="287"/>
        </pc:sldMkLst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2325034902" sldId="28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20B4C-66E5-4436-BE3F-306C45911FCF}" type="datetimeFigureOut">
              <a:rPr lang="en-GB" smtClean="0"/>
              <a:pPr/>
              <a:t>23/08/2023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5568E-D5A0-4573-AFB6-00F5380AE1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627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8A481-4D74-4616-8752-6DB84BB7BECE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BEBA0-6DAA-45F4-8649-B50BE501B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09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132101F-1C78-4A35-B9B9-FA3BC2678EB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86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3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83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8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76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9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5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1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7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6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16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132101F-1C78-4A35-B9B9-FA3BC2678EB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57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dO1y0ngDm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zOwGvYO_Tc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PbJSLE0zic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Rn73gKQ2YU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ng.com/videos/search?q=metal+spinning&amp;adlt=strict&amp;view=detail&amp;mid=681F361D595D8E85DBB5681F361D595D8E85DBB5&amp;&amp;FORM=VRDGAR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watch?v=gbjzfE4JA3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tRCirIcamVU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75IQksBb0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xPLYjqOx9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" y="0"/>
            <a:ext cx="9141545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molten copp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6"/>
          <a:stretch/>
        </p:blipFill>
        <p:spPr bwMode="auto">
          <a:xfrm>
            <a:off x="2455" y="0"/>
            <a:ext cx="91415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2589" y="3064931"/>
            <a:ext cx="6221411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2011" y="3429000"/>
            <a:ext cx="5626239" cy="1090938"/>
          </a:xfrm>
        </p:spPr>
        <p:txBody>
          <a:bodyPr anchor="b">
            <a:normAutofit/>
          </a:bodyPr>
          <a:lstStyle/>
          <a:p>
            <a:pPr algn="l"/>
            <a:r>
              <a:rPr lang="en-GB" sz="3700" dirty="0">
                <a:solidFill>
                  <a:srgbClr val="FFFFFF"/>
                </a:solidFill>
              </a:rPr>
              <a:t>higher Design &amp; Manufacture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2011" y="4779313"/>
            <a:ext cx="5626238" cy="514816"/>
          </a:xfrm>
        </p:spPr>
        <p:txBody>
          <a:bodyPr anchor="t">
            <a:normAutofit/>
          </a:bodyPr>
          <a:lstStyle/>
          <a:p>
            <a:r>
              <a:rPr lang="en-GB" sz="2000" dirty="0" smtClean="0">
                <a:solidFill>
                  <a:srgbClr val="FFFFFF"/>
                </a:solidFill>
              </a:rPr>
              <a:t>Metal Processes</a:t>
            </a:r>
            <a:endParaRPr lang="en-GB" sz="2000" dirty="0">
              <a:solidFill>
                <a:srgbClr val="FFFFFF"/>
              </a:solidFill>
            </a:endParaRPr>
          </a:p>
        </p:txBody>
      </p: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2011" y="4666480"/>
            <a:ext cx="5124375" cy="0"/>
          </a:xfrm>
          <a:prstGeom prst="line">
            <a:avLst/>
          </a:prstGeom>
          <a:ln w="22225">
            <a:solidFill>
              <a:srgbClr val="CE34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51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High Pressure Die Casting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84832"/>
            <a:ext cx="4690864" cy="4512520"/>
          </a:xfrm>
        </p:spPr>
        <p:txBody>
          <a:bodyPr numCol="1">
            <a:normAutofit/>
          </a:bodyPr>
          <a:lstStyle/>
          <a:p>
            <a:r>
              <a:rPr lang="en-US" sz="2800" dirty="0" smtClean="0"/>
              <a:t>Uses a two part steel die</a:t>
            </a:r>
          </a:p>
          <a:p>
            <a:r>
              <a:rPr lang="en-US" sz="2800" dirty="0" smtClean="0"/>
              <a:t>Molten metal is injected under high pressure</a:t>
            </a:r>
          </a:p>
          <a:p>
            <a:r>
              <a:rPr lang="en-US" sz="2800" dirty="0" smtClean="0"/>
              <a:t>It is rapidly cooled</a:t>
            </a:r>
          </a:p>
          <a:p>
            <a:r>
              <a:rPr lang="en-US" sz="2800" dirty="0" smtClean="0"/>
              <a:t>Products can be more intricate than gravity die casting</a:t>
            </a:r>
          </a:p>
          <a:p>
            <a:r>
              <a:rPr lang="en-US" sz="2800" dirty="0" smtClean="0"/>
              <a:t>Metals used: </a:t>
            </a:r>
            <a:r>
              <a:rPr lang="en-US" sz="2800" dirty="0" err="1" smtClean="0"/>
              <a:t>aluminium</a:t>
            </a:r>
            <a:r>
              <a:rPr lang="en-US" sz="2800" dirty="0" smtClean="0"/>
              <a:t> alloys, brass, zinc, magnesium alloys</a:t>
            </a:r>
          </a:p>
        </p:txBody>
      </p:sp>
      <p:pic>
        <p:nvPicPr>
          <p:cNvPr id="5122" name="Picture 2" descr="Image of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381000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7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High Pressure Die Casting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08512"/>
          </a:xfrm>
        </p:spPr>
        <p:txBody>
          <a:bodyPr numCol="1">
            <a:normAutofit fontScale="92500" lnSpcReduction="10000"/>
          </a:bodyPr>
          <a:lstStyle/>
          <a:p>
            <a:r>
              <a:rPr lang="en-US" sz="2800" dirty="0" smtClean="0"/>
              <a:t>Advantages</a:t>
            </a:r>
          </a:p>
          <a:p>
            <a:pPr lvl="1"/>
            <a:r>
              <a:rPr lang="en-US" sz="2400" dirty="0" smtClean="0"/>
              <a:t>High volume production</a:t>
            </a:r>
          </a:p>
          <a:p>
            <a:pPr lvl="1"/>
            <a:r>
              <a:rPr lang="en-US" sz="2400" dirty="0" smtClean="0"/>
              <a:t>Automated process</a:t>
            </a:r>
          </a:p>
          <a:p>
            <a:pPr lvl="1"/>
            <a:r>
              <a:rPr lang="en-US" sz="2400" dirty="0" smtClean="0"/>
              <a:t>High level of detail</a:t>
            </a:r>
          </a:p>
          <a:p>
            <a:pPr lvl="1"/>
            <a:r>
              <a:rPr lang="en-US" sz="2400" dirty="0" smtClean="0"/>
              <a:t>Good surface finish</a:t>
            </a:r>
          </a:p>
          <a:p>
            <a:pPr lvl="1"/>
            <a:r>
              <a:rPr lang="en-US" sz="2400" dirty="0" smtClean="0"/>
              <a:t>Complex shapes</a:t>
            </a:r>
          </a:p>
          <a:p>
            <a:pPr lvl="1"/>
            <a:r>
              <a:rPr lang="en-US" sz="2400" dirty="0" smtClean="0"/>
              <a:t>Metal cools quickly</a:t>
            </a:r>
          </a:p>
          <a:p>
            <a:pPr lvl="1"/>
            <a:r>
              <a:rPr lang="en-US" sz="2400" dirty="0" smtClean="0"/>
              <a:t>Low cycle time</a:t>
            </a:r>
          </a:p>
          <a:p>
            <a:r>
              <a:rPr lang="en-US" sz="2800" dirty="0" smtClean="0"/>
              <a:t>Disadvantages</a:t>
            </a:r>
          </a:p>
          <a:p>
            <a:pPr lvl="1"/>
            <a:r>
              <a:rPr lang="en-US" sz="2400" dirty="0" smtClean="0"/>
              <a:t>Excess metal requires trimming</a:t>
            </a:r>
          </a:p>
          <a:p>
            <a:pPr lvl="1"/>
            <a:r>
              <a:rPr lang="en-US" sz="2400" dirty="0" smtClean="0"/>
              <a:t>Cost of steel moulds is high</a:t>
            </a:r>
          </a:p>
          <a:p>
            <a:pPr lvl="1"/>
            <a:r>
              <a:rPr lang="en-US" sz="2400" dirty="0" smtClean="0"/>
              <a:t>Internal stresses created by high pressure can be great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003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High Pressure Die Casting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80520"/>
          </a:xfrm>
        </p:spPr>
        <p:txBody>
          <a:bodyPr numCol="1">
            <a:normAutofit fontScale="85000" lnSpcReduction="20000"/>
          </a:bodyPr>
          <a:lstStyle/>
          <a:p>
            <a:r>
              <a:rPr lang="en-US" sz="2800" dirty="0" smtClean="0"/>
              <a:t>The Process</a:t>
            </a:r>
          </a:p>
          <a:p>
            <a:pPr lvl="1"/>
            <a:r>
              <a:rPr lang="en-US" dirty="0" smtClean="0"/>
              <a:t>Stage A</a:t>
            </a:r>
          </a:p>
          <a:p>
            <a:pPr lvl="2"/>
            <a:r>
              <a:rPr lang="en-US" sz="2000" dirty="0" smtClean="0"/>
              <a:t>A hydraulic system closes and seals the two die halves</a:t>
            </a:r>
          </a:p>
          <a:p>
            <a:pPr lvl="1"/>
            <a:r>
              <a:rPr lang="en-US" dirty="0" smtClean="0"/>
              <a:t>Stage B</a:t>
            </a:r>
          </a:p>
          <a:p>
            <a:pPr lvl="2"/>
            <a:r>
              <a:rPr lang="en-US" sz="2000" dirty="0" smtClean="0"/>
              <a:t>Molten metal is poured from a ladle into the open injection system</a:t>
            </a:r>
          </a:p>
          <a:p>
            <a:pPr lvl="1"/>
            <a:r>
              <a:rPr lang="en-US" dirty="0" smtClean="0"/>
              <a:t>Stage C</a:t>
            </a:r>
          </a:p>
          <a:p>
            <a:pPr lvl="2"/>
            <a:r>
              <a:rPr lang="en-US" sz="2000" dirty="0" smtClean="0"/>
              <a:t>A ram slowly pushes the molten metal along until it reaches the cavity, slowly to allow gases to escape</a:t>
            </a:r>
          </a:p>
          <a:p>
            <a:pPr lvl="1"/>
            <a:r>
              <a:rPr lang="en-US" dirty="0" smtClean="0"/>
              <a:t>Stage D</a:t>
            </a:r>
          </a:p>
          <a:p>
            <a:pPr lvl="2"/>
            <a:r>
              <a:rPr lang="en-US" sz="2000" dirty="0" smtClean="0"/>
              <a:t>The ram rapidly pushes the metal into the mould, filling the cavity</a:t>
            </a:r>
          </a:p>
          <a:p>
            <a:pPr lvl="2"/>
            <a:r>
              <a:rPr lang="en-US" sz="2000" dirty="0" smtClean="0"/>
              <a:t>Cold water is flushed through channels in the mould which cools the metal</a:t>
            </a:r>
          </a:p>
          <a:p>
            <a:pPr lvl="1"/>
            <a:r>
              <a:rPr lang="en-US" dirty="0" smtClean="0"/>
              <a:t>Stage E</a:t>
            </a:r>
          </a:p>
          <a:p>
            <a:pPr lvl="2"/>
            <a:r>
              <a:rPr lang="en-US" sz="2000" dirty="0" smtClean="0"/>
              <a:t>The hydraulic system opens the mould</a:t>
            </a:r>
          </a:p>
          <a:p>
            <a:pPr lvl="2"/>
            <a:r>
              <a:rPr lang="en-US" sz="2000" dirty="0" smtClean="0"/>
              <a:t>The ram returns to its starting position</a:t>
            </a:r>
          </a:p>
          <a:p>
            <a:pPr lvl="1"/>
            <a:r>
              <a:rPr lang="en-US" dirty="0" smtClean="0"/>
              <a:t>Stage F</a:t>
            </a:r>
          </a:p>
          <a:p>
            <a:pPr lvl="2"/>
            <a:r>
              <a:rPr lang="en-US" sz="2000" dirty="0" smtClean="0"/>
              <a:t>Ejector pins push the component out of the mould</a:t>
            </a:r>
          </a:p>
          <a:p>
            <a:pPr>
              <a:buNone/>
            </a:pPr>
            <a:r>
              <a:rPr lang="en-US" sz="2100" dirty="0" smtClean="0"/>
              <a:t>Video</a:t>
            </a:r>
            <a:r>
              <a:rPr lang="en-US" sz="2100" dirty="0"/>
              <a:t>: </a:t>
            </a:r>
            <a:r>
              <a:rPr lang="en-US" sz="2100" dirty="0">
                <a:hlinkClick r:id="rId2"/>
              </a:rPr>
              <a:t>https://</a:t>
            </a:r>
            <a:r>
              <a:rPr lang="en-US" sz="2100" dirty="0" smtClean="0">
                <a:hlinkClick r:id="rId2"/>
              </a:rPr>
              <a:t>www.youtube.com/watch?v=sdO1y0ngDmY</a:t>
            </a:r>
            <a:endParaRPr lang="en-US" sz="2100" dirty="0" smtClean="0"/>
          </a:p>
          <a:p>
            <a:pPr>
              <a:buNone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74138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Sand Casting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44824"/>
            <a:ext cx="4834880" cy="4752528"/>
          </a:xfrm>
        </p:spPr>
        <p:txBody>
          <a:bodyPr numCol="1">
            <a:normAutofit lnSpcReduction="10000"/>
          </a:bodyPr>
          <a:lstStyle/>
          <a:p>
            <a:r>
              <a:rPr lang="en-US" sz="2800" dirty="0" smtClean="0"/>
              <a:t>Process used to manufacture metal components with </a:t>
            </a:r>
            <a:r>
              <a:rPr lang="en-US" sz="2800" b="1" dirty="0" smtClean="0"/>
              <a:t>complex shapes</a:t>
            </a:r>
          </a:p>
          <a:p>
            <a:r>
              <a:rPr lang="en-US" sz="2800" dirty="0" smtClean="0"/>
              <a:t>Uses </a:t>
            </a:r>
            <a:r>
              <a:rPr lang="en-US" sz="2800" b="1" dirty="0" smtClean="0"/>
              <a:t>sand as a mould </a:t>
            </a:r>
            <a:r>
              <a:rPr lang="en-US" sz="2800" dirty="0" smtClean="0"/>
              <a:t>into which molten metal is poured and allowed to cool and solidify</a:t>
            </a:r>
          </a:p>
          <a:p>
            <a:r>
              <a:rPr lang="en-US" sz="2800" dirty="0" smtClean="0"/>
              <a:t>Components with </a:t>
            </a:r>
            <a:r>
              <a:rPr lang="en-US" sz="2800" b="1" dirty="0" smtClean="0"/>
              <a:t>holes</a:t>
            </a:r>
            <a:r>
              <a:rPr lang="en-US" sz="2800" dirty="0" smtClean="0"/>
              <a:t> can be produced</a:t>
            </a:r>
          </a:p>
          <a:p>
            <a:r>
              <a:rPr lang="en-US" sz="2800" dirty="0" smtClean="0"/>
              <a:t>The more complex the shape, the more complex the pattern (solid block which sand is formed around, usually made of wood)</a:t>
            </a:r>
            <a:endParaRPr lang="en-US" sz="2600" dirty="0" smtClean="0"/>
          </a:p>
        </p:txBody>
      </p:sp>
      <p:pic>
        <p:nvPicPr>
          <p:cNvPr id="11266" name="Picture 2" descr="Green Sand Casting"/>
          <p:cNvPicPr>
            <a:picLocks noChangeAspect="1" noChangeArrowheads="1"/>
          </p:cNvPicPr>
          <p:nvPr/>
        </p:nvPicPr>
        <p:blipFill>
          <a:blip r:embed="rId2" cstate="print"/>
          <a:srcRect l="38582" r="23619"/>
          <a:stretch>
            <a:fillRect/>
          </a:stretch>
        </p:blipFill>
        <p:spPr bwMode="auto">
          <a:xfrm>
            <a:off x="5364088" y="1844824"/>
            <a:ext cx="3168352" cy="333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74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Sand Casting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44824"/>
            <a:ext cx="8075240" cy="4752528"/>
          </a:xfrm>
        </p:spPr>
        <p:txBody>
          <a:bodyPr numCol="1">
            <a:normAutofit fontScale="92500" lnSpcReduction="10000"/>
          </a:bodyPr>
          <a:lstStyle/>
          <a:p>
            <a:r>
              <a:rPr lang="en-US" sz="2800" b="1" dirty="0" smtClean="0"/>
              <a:t>Iron</a:t>
            </a:r>
            <a:r>
              <a:rPr lang="en-US" sz="2800" dirty="0" smtClean="0"/>
              <a:t> is the most common metal</a:t>
            </a:r>
          </a:p>
          <a:p>
            <a:r>
              <a:rPr lang="en-US" sz="2800" dirty="0" smtClean="0"/>
              <a:t>Other include: </a:t>
            </a:r>
            <a:r>
              <a:rPr lang="en-US" sz="2800" b="1" dirty="0" smtClean="0"/>
              <a:t>brass, bronze, </a:t>
            </a:r>
            <a:r>
              <a:rPr lang="en-US" sz="2800" b="1" dirty="0" err="1" smtClean="0"/>
              <a:t>aluminium</a:t>
            </a:r>
            <a:r>
              <a:rPr lang="en-US" sz="2800" b="1" dirty="0" smtClean="0"/>
              <a:t> etc.</a:t>
            </a:r>
          </a:p>
          <a:p>
            <a:r>
              <a:rPr lang="en-US" sz="2800" dirty="0" smtClean="0"/>
              <a:t>Advantages:</a:t>
            </a:r>
          </a:p>
          <a:p>
            <a:pPr lvl="1"/>
            <a:r>
              <a:rPr lang="en-US" sz="2200" b="1" dirty="0" smtClean="0"/>
              <a:t>Complexity</a:t>
            </a:r>
            <a:r>
              <a:rPr lang="en-US" sz="2200" dirty="0" smtClean="0"/>
              <a:t> of shape of finished component</a:t>
            </a:r>
          </a:p>
          <a:p>
            <a:pPr lvl="1"/>
            <a:r>
              <a:rPr lang="en-US" sz="2200" b="1" dirty="0" smtClean="0"/>
              <a:t>Low cost </a:t>
            </a:r>
            <a:r>
              <a:rPr lang="en-US" sz="2200" dirty="0" smtClean="0"/>
              <a:t>method of production</a:t>
            </a:r>
          </a:p>
          <a:p>
            <a:pPr lvl="1"/>
            <a:r>
              <a:rPr lang="en-US" sz="2200" dirty="0" smtClean="0"/>
              <a:t>Cost of </a:t>
            </a:r>
            <a:r>
              <a:rPr lang="en-US" sz="2200" b="1" dirty="0" smtClean="0"/>
              <a:t>pattern</a:t>
            </a:r>
            <a:r>
              <a:rPr lang="en-US" sz="2200" dirty="0" smtClean="0"/>
              <a:t> making is </a:t>
            </a:r>
            <a:r>
              <a:rPr lang="en-US" sz="2200" b="1" dirty="0" smtClean="0"/>
              <a:t>low</a:t>
            </a:r>
          </a:p>
          <a:p>
            <a:pPr lvl="1"/>
            <a:r>
              <a:rPr lang="en-US" sz="2200" dirty="0" smtClean="0"/>
              <a:t>Used with </a:t>
            </a:r>
            <a:r>
              <a:rPr lang="en-US" sz="2200" b="1" dirty="0" smtClean="0"/>
              <a:t>high melting point </a:t>
            </a:r>
            <a:r>
              <a:rPr lang="en-US" sz="2200" dirty="0" smtClean="0"/>
              <a:t>metals</a:t>
            </a:r>
          </a:p>
          <a:p>
            <a:pPr lvl="1"/>
            <a:r>
              <a:rPr lang="en-US" sz="2200" dirty="0" smtClean="0"/>
              <a:t>Suitable for </a:t>
            </a:r>
            <a:r>
              <a:rPr lang="en-US" sz="2200" b="1" dirty="0" smtClean="0"/>
              <a:t>small scale </a:t>
            </a:r>
            <a:r>
              <a:rPr lang="en-US" sz="2200" dirty="0" smtClean="0"/>
              <a:t>production</a:t>
            </a:r>
          </a:p>
          <a:p>
            <a:r>
              <a:rPr lang="en-US" sz="2600" dirty="0" smtClean="0"/>
              <a:t>Disadvantages</a:t>
            </a:r>
          </a:p>
          <a:p>
            <a:pPr lvl="1"/>
            <a:r>
              <a:rPr lang="en-US" sz="2200" dirty="0" smtClean="0"/>
              <a:t>Very </a:t>
            </a:r>
            <a:r>
              <a:rPr lang="en-US" sz="2200" b="1" dirty="0" err="1" smtClean="0"/>
              <a:t>labour</a:t>
            </a:r>
            <a:r>
              <a:rPr lang="en-US" sz="2200" b="1" dirty="0" smtClean="0"/>
              <a:t>-intensive</a:t>
            </a:r>
            <a:r>
              <a:rPr lang="en-US" sz="2200" dirty="0" smtClean="0"/>
              <a:t> (sand mould has to be remade each time)</a:t>
            </a:r>
          </a:p>
          <a:p>
            <a:pPr lvl="1"/>
            <a:r>
              <a:rPr lang="en-US" sz="2200" b="1" dirty="0" smtClean="0"/>
              <a:t>Further machining </a:t>
            </a:r>
            <a:r>
              <a:rPr lang="en-US" sz="2200" dirty="0" smtClean="0"/>
              <a:t>of component is often necessary</a:t>
            </a:r>
          </a:p>
          <a:p>
            <a:pPr>
              <a:buNone/>
            </a:pPr>
            <a:r>
              <a:rPr lang="en-US" sz="1800" dirty="0" smtClean="0"/>
              <a:t>Video: </a:t>
            </a:r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www.youtube.com/watch?v=szOwGvYO_Tc</a:t>
            </a:r>
            <a:r>
              <a:rPr lang="en-US" sz="1800" dirty="0" smtClean="0"/>
              <a:t> 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39346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Piercing/Blanking/Press Forming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80520"/>
          </a:xfrm>
        </p:spPr>
        <p:txBody>
          <a:bodyPr numCol="1">
            <a:normAutofit/>
          </a:bodyPr>
          <a:lstStyle/>
          <a:p>
            <a:r>
              <a:rPr lang="en-GB" sz="2800" b="1" dirty="0" smtClean="0"/>
              <a:t>Piercing</a:t>
            </a:r>
            <a:r>
              <a:rPr lang="en-GB" sz="2800" dirty="0" smtClean="0"/>
              <a:t> is process in which a </a:t>
            </a:r>
            <a:r>
              <a:rPr lang="en-GB" sz="2800" b="1" dirty="0" smtClean="0"/>
              <a:t>punch</a:t>
            </a:r>
            <a:r>
              <a:rPr lang="en-GB" sz="2800" dirty="0" smtClean="0"/>
              <a:t> operation </a:t>
            </a:r>
            <a:r>
              <a:rPr lang="en-GB" sz="2800" b="1" dirty="0" smtClean="0"/>
              <a:t>cuts a hole</a:t>
            </a:r>
            <a:r>
              <a:rPr lang="en-GB" sz="2800" dirty="0" smtClean="0"/>
              <a:t> </a:t>
            </a:r>
            <a:r>
              <a:rPr lang="en-GB" sz="2800" dirty="0"/>
              <a:t>by tearing material from </a:t>
            </a:r>
            <a:r>
              <a:rPr lang="en-GB" sz="2800" dirty="0" smtClean="0"/>
              <a:t>a final piece of sheet metal. </a:t>
            </a:r>
            <a:endParaRPr lang="en-US" sz="2800" dirty="0" smtClean="0"/>
          </a:p>
        </p:txBody>
      </p:sp>
      <p:pic>
        <p:nvPicPr>
          <p:cNvPr id="10242" name="Picture 2" descr="http://smlease.com/files/resized/614028/446;380;a4b8db93207a6bf2fa8a3f99f6bbc8a8e68c7b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996952"/>
            <a:ext cx="4248150" cy="3619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669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Piercing/Blanking/Press Forming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52528"/>
          </a:xfrm>
        </p:spPr>
        <p:txBody>
          <a:bodyPr numCol="1">
            <a:normAutofit/>
          </a:bodyPr>
          <a:lstStyle/>
          <a:p>
            <a:r>
              <a:rPr lang="en-GB" sz="2800" b="1" dirty="0" smtClean="0"/>
              <a:t>Blanking</a:t>
            </a:r>
            <a:r>
              <a:rPr lang="en-GB" sz="2800" dirty="0" smtClean="0"/>
              <a:t> is a process in which the punch operation </a:t>
            </a:r>
            <a:r>
              <a:rPr lang="en-GB" sz="2800" b="1" dirty="0" smtClean="0"/>
              <a:t>removes a final product </a:t>
            </a:r>
            <a:r>
              <a:rPr lang="en-GB" sz="2800" dirty="0" smtClean="0"/>
              <a:t>from a larger piece of sheet metal.</a:t>
            </a:r>
            <a:endParaRPr lang="en-US" sz="2800" dirty="0" smtClean="0"/>
          </a:p>
        </p:txBody>
      </p:sp>
      <p:pic>
        <p:nvPicPr>
          <p:cNvPr id="62466" name="Picture 2" descr="http://smlease.com/files/resized/614026/591;473;4fc1d0dd402fed2e6da0b8baa45f9e148915b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708920"/>
            <a:ext cx="4896544" cy="391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153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Piercing/Blanking/Press Forming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</p:spPr>
        <p:txBody>
          <a:bodyPr numCol="1">
            <a:normAutofit/>
          </a:bodyPr>
          <a:lstStyle/>
          <a:p>
            <a:r>
              <a:rPr lang="en-US" sz="2800" b="1" dirty="0" smtClean="0"/>
              <a:t>Press Forming</a:t>
            </a:r>
          </a:p>
          <a:p>
            <a:pPr lvl="1"/>
            <a:r>
              <a:rPr lang="en-US" sz="2400" dirty="0" smtClean="0"/>
              <a:t>Uses a former to fold sheet metal into shape</a:t>
            </a:r>
          </a:p>
          <a:p>
            <a:pPr>
              <a:buNone/>
            </a:pPr>
            <a:endParaRPr lang="en-US" dirty="0" smtClean="0"/>
          </a:p>
          <a:p>
            <a:endParaRPr lang="en-US" sz="2800" dirty="0" smtClean="0"/>
          </a:p>
        </p:txBody>
      </p:sp>
      <p:pic>
        <p:nvPicPr>
          <p:cNvPr id="61442" name="Picture 2" descr="Rubber pad Form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596086"/>
            <a:ext cx="6624736" cy="42619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801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Piercing/Blanking/Press Forming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52528"/>
          </a:xfrm>
        </p:spPr>
        <p:txBody>
          <a:bodyPr numCol="1">
            <a:normAutofit lnSpcReduction="10000"/>
          </a:bodyPr>
          <a:lstStyle/>
          <a:p>
            <a:r>
              <a:rPr lang="en-US" sz="2800" dirty="0" smtClean="0"/>
              <a:t>Types of metal used on all three processes:</a:t>
            </a:r>
          </a:p>
          <a:p>
            <a:pPr lvl="1"/>
            <a:r>
              <a:rPr lang="en-US" sz="2400" i="1" dirty="0" smtClean="0"/>
              <a:t>Must be ductile</a:t>
            </a:r>
          </a:p>
          <a:p>
            <a:pPr lvl="1"/>
            <a:r>
              <a:rPr lang="en-US" sz="2400" i="1" dirty="0" smtClean="0"/>
              <a:t>Mild steel, stainless steel, </a:t>
            </a:r>
            <a:r>
              <a:rPr lang="en-US" sz="2400" i="1" dirty="0" err="1" smtClean="0"/>
              <a:t>aluminium</a:t>
            </a:r>
            <a:r>
              <a:rPr lang="en-US" sz="2400" i="1" dirty="0" smtClean="0"/>
              <a:t>, copper etc.</a:t>
            </a:r>
          </a:p>
          <a:p>
            <a:r>
              <a:rPr lang="en-US" sz="2800" dirty="0" smtClean="0"/>
              <a:t>Advantages:</a:t>
            </a:r>
          </a:p>
          <a:p>
            <a:pPr lvl="1"/>
            <a:r>
              <a:rPr lang="en-US" sz="2400" i="1" dirty="0" smtClean="0"/>
              <a:t>Highly automated</a:t>
            </a:r>
          </a:p>
          <a:p>
            <a:pPr lvl="1"/>
            <a:r>
              <a:rPr lang="en-US" sz="2400" i="1" dirty="0" smtClean="0"/>
              <a:t>Continuous feeds of material fed into the machine</a:t>
            </a:r>
          </a:p>
          <a:p>
            <a:pPr lvl="1"/>
            <a:r>
              <a:rPr lang="en-US" sz="2400" i="1" dirty="0" smtClean="0"/>
              <a:t>Accurate and repeatable</a:t>
            </a:r>
          </a:p>
          <a:p>
            <a:pPr lvl="1"/>
            <a:r>
              <a:rPr lang="en-US" sz="2400" i="1" dirty="0" smtClean="0"/>
              <a:t>Scrap can be recycled easily</a:t>
            </a:r>
          </a:p>
          <a:p>
            <a:r>
              <a:rPr lang="en-US" sz="2800" dirty="0" smtClean="0"/>
              <a:t>Disadvantages</a:t>
            </a:r>
          </a:p>
          <a:p>
            <a:pPr lvl="1"/>
            <a:r>
              <a:rPr lang="en-US" sz="2400" i="1" dirty="0" smtClean="0"/>
              <a:t>Leaves distinctive marks on the edge of components</a:t>
            </a:r>
          </a:p>
          <a:p>
            <a:pPr lvl="1"/>
            <a:r>
              <a:rPr lang="en-US" sz="2400" i="1" dirty="0" smtClean="0"/>
              <a:t>Work hardening can also happen at the edges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6394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350" y="4869160"/>
            <a:ext cx="2738138" cy="177700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Drop Forging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80520"/>
          </a:xfrm>
        </p:spPr>
        <p:txBody>
          <a:bodyPr numCol="1">
            <a:normAutofit/>
          </a:bodyPr>
          <a:lstStyle/>
          <a:p>
            <a:r>
              <a:rPr lang="en-US" sz="2800" dirty="0" smtClean="0"/>
              <a:t>Uses a powered hammer which hits a heated solid metal blank </a:t>
            </a:r>
          </a:p>
          <a:p>
            <a:r>
              <a:rPr lang="en-US" sz="2800" dirty="0" smtClean="0"/>
              <a:t>This forces it into the shape of the metal die</a:t>
            </a:r>
          </a:p>
          <a:p>
            <a:r>
              <a:rPr lang="en-US" sz="2800" dirty="0" smtClean="0"/>
              <a:t>Used for:</a:t>
            </a:r>
          </a:p>
          <a:p>
            <a:pPr lvl="1"/>
            <a:r>
              <a:rPr lang="en-US" sz="2400" i="1" dirty="0" smtClean="0"/>
              <a:t>Items that require a degree of hardness</a:t>
            </a:r>
          </a:p>
          <a:p>
            <a:pPr lvl="1"/>
            <a:r>
              <a:rPr lang="en-US" sz="2400" i="1" dirty="0" smtClean="0"/>
              <a:t>Examples: spanners, pliers, screwdrivers, chain links etc</a:t>
            </a:r>
          </a:p>
          <a:p>
            <a:r>
              <a:rPr lang="en-US" sz="2800" dirty="0" smtClean="0"/>
              <a:t>Metals used:</a:t>
            </a:r>
          </a:p>
          <a:p>
            <a:pPr lvl="1"/>
            <a:r>
              <a:rPr lang="en-US" sz="2400" i="1" dirty="0" smtClean="0"/>
              <a:t>Titanium, </a:t>
            </a:r>
            <a:r>
              <a:rPr lang="en-US" sz="2400" i="1" dirty="0" err="1" smtClean="0"/>
              <a:t>aluminium</a:t>
            </a:r>
            <a:r>
              <a:rPr lang="en-US" sz="2400" i="1" dirty="0" smtClean="0"/>
              <a:t> alloys, stainless steel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969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7F247E-B679-44E9-93C2-B2DD5EFB2B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E15661-B0F2-42AE-A75B-0999B2CF59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9558" y="484632"/>
            <a:ext cx="6711112" cy="588091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1995" y="788416"/>
            <a:ext cx="5942448" cy="1499616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1CADE4"/>
                </a:solidFill>
              </a:rPr>
              <a:t>Learning intentions &amp; success criteria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4706C1-38B7-4C23-8749-906CB0DC8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364" y="484632"/>
            <a:ext cx="1596699" cy="588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161189-7A5B-4B2B-93DC-7771029947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405398" y="1029524"/>
            <a:ext cx="0" cy="914400"/>
          </a:xfrm>
          <a:prstGeom prst="line">
            <a:avLst/>
          </a:prstGeom>
          <a:ln w="19050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01995" y="2132856"/>
            <a:ext cx="5942448" cy="39109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FFFFFF"/>
                </a:solidFill>
              </a:rPr>
              <a:t>Learning Intentions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FF"/>
                </a:solidFill>
              </a:rPr>
              <a:t> </a:t>
            </a:r>
            <a:r>
              <a:rPr lang="en-GB" sz="2400" dirty="0" smtClean="0">
                <a:solidFill>
                  <a:srgbClr val="FFFFFF"/>
                </a:solidFill>
              </a:rPr>
              <a:t>Introduction and overview of the metal processes.</a:t>
            </a:r>
            <a:endParaRPr lang="en-GB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FFFFFF"/>
                </a:solidFill>
              </a:rPr>
              <a:t>Success Criteria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FF"/>
                </a:solidFill>
              </a:rPr>
              <a:t> </a:t>
            </a:r>
            <a:r>
              <a:rPr lang="en-GB" sz="2400" dirty="0" smtClean="0">
                <a:solidFill>
                  <a:srgbClr val="FFFFFF"/>
                </a:solidFill>
              </a:rPr>
              <a:t>Describe and explain different metal manufacturing processes.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FFFF"/>
                </a:solidFill>
              </a:rPr>
              <a:t>Determine which process certain metal products were produced with.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FFFF"/>
                </a:solidFill>
              </a:rPr>
              <a:t>Determine which process is most suitable for your design.</a:t>
            </a:r>
            <a:endParaRPr lang="en-GB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FFFFFF"/>
              </a:solidFill>
            </a:endParaRPr>
          </a:p>
          <a:p>
            <a:endParaRPr lang="en-GB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FFFFFF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5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500" dirty="0">
              <a:solidFill>
                <a:srgbClr val="FFFFFF"/>
              </a:solidFill>
            </a:endParaRPr>
          </a:p>
        </p:txBody>
      </p:sp>
      <p:pic>
        <p:nvPicPr>
          <p:cNvPr id="12" name="Graphic 11" descr="Aspiration">
            <a:extLst>
              <a:ext uri="{FF2B5EF4-FFF2-40B4-BE49-F238E27FC236}">
                <a16:creationId xmlns:a16="http://schemas.microsoft.com/office/drawing/2014/main" id="{CA9FAC00-E1C3-4EA4-9032-BF3182618E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722107" y="4437112"/>
            <a:ext cx="914400" cy="914400"/>
          </a:xfrm>
          <a:prstGeom prst="rect">
            <a:avLst/>
          </a:prstGeom>
        </p:spPr>
      </p:pic>
      <p:pic>
        <p:nvPicPr>
          <p:cNvPr id="14" name="Graphic 13" descr="Idea">
            <a:extLst>
              <a:ext uri="{FF2B5EF4-FFF2-40B4-BE49-F238E27FC236}">
                <a16:creationId xmlns:a16="http://schemas.microsoft.com/office/drawing/2014/main" id="{04AE441F-285A-4F28-9973-C22D72BE5C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722107" y="24847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08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Drop Forging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52528"/>
          </a:xfrm>
        </p:spPr>
        <p:txBody>
          <a:bodyPr numCol="1">
            <a:noAutofit/>
          </a:bodyPr>
          <a:lstStyle/>
          <a:p>
            <a:r>
              <a:rPr lang="en-US" sz="2400" dirty="0" smtClean="0"/>
              <a:t>Advantages:</a:t>
            </a:r>
          </a:p>
          <a:p>
            <a:pPr lvl="1"/>
            <a:r>
              <a:rPr lang="en-US" sz="2400" i="1" dirty="0" smtClean="0"/>
              <a:t>Hardening and strengthening of components</a:t>
            </a:r>
          </a:p>
          <a:p>
            <a:pPr lvl="1"/>
            <a:r>
              <a:rPr lang="en-US" sz="2400" i="1" dirty="0" smtClean="0"/>
              <a:t>Used on a wide range of components from small </a:t>
            </a:r>
            <a:r>
              <a:rPr lang="en-US" sz="2400" i="1" dirty="0" err="1" smtClean="0"/>
              <a:t>jewellery</a:t>
            </a:r>
            <a:r>
              <a:rPr lang="en-US" sz="2400" i="1" dirty="0" smtClean="0"/>
              <a:t> to large truck axles</a:t>
            </a:r>
          </a:p>
          <a:p>
            <a:pPr lvl="1"/>
            <a:r>
              <a:rPr lang="en-US" sz="2400" i="1" dirty="0" smtClean="0"/>
              <a:t>Precision drop forging made close to the finished article requires minimum removal of waste</a:t>
            </a:r>
          </a:p>
          <a:p>
            <a:r>
              <a:rPr lang="en-US" sz="2400" dirty="0" smtClean="0"/>
              <a:t>Disadvantages</a:t>
            </a:r>
          </a:p>
          <a:p>
            <a:pPr lvl="1"/>
            <a:r>
              <a:rPr lang="en-US" sz="2400" i="1" dirty="0" smtClean="0"/>
              <a:t>Limitations to the shape</a:t>
            </a:r>
          </a:p>
          <a:p>
            <a:pPr lvl="1"/>
            <a:r>
              <a:rPr lang="en-US" sz="2400" i="1" dirty="0" smtClean="0"/>
              <a:t>Flash will need to be removed (waste material)</a:t>
            </a:r>
          </a:p>
          <a:p>
            <a:pPr lvl="1"/>
            <a:r>
              <a:rPr lang="en-US" sz="2400" i="1" dirty="0" smtClean="0"/>
              <a:t>Difficult to do further machining to drop-forged metal components</a:t>
            </a:r>
          </a:p>
          <a:p>
            <a:pPr>
              <a:buNone/>
            </a:pPr>
            <a:r>
              <a:rPr lang="en-US" sz="2400" dirty="0" smtClean="0"/>
              <a:t>Video: 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www.youtube.com/watch?v=VPbJSLE0zic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827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Hot Rolling/Cold Rolling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 numCol="1">
            <a:normAutofit lnSpcReduction="10000"/>
          </a:bodyPr>
          <a:lstStyle/>
          <a:p>
            <a:r>
              <a:rPr lang="en-US" sz="2800" dirty="0" smtClean="0"/>
              <a:t>Rolling is the process of </a:t>
            </a:r>
            <a:r>
              <a:rPr lang="en-US" sz="2800" b="1" dirty="0" smtClean="0"/>
              <a:t>deforming metal by squeezing</a:t>
            </a:r>
            <a:r>
              <a:rPr lang="en-US" sz="2800" dirty="0" smtClean="0"/>
              <a:t> it between a set of rollers</a:t>
            </a:r>
          </a:p>
          <a:p>
            <a:r>
              <a:rPr lang="en-US" sz="2800" dirty="0" smtClean="0"/>
              <a:t>Creates forms like bars or sheets</a:t>
            </a:r>
          </a:p>
          <a:p>
            <a:r>
              <a:rPr lang="en-US" sz="2800" b="1" dirty="0" smtClean="0"/>
              <a:t>HOT Rolling:</a:t>
            </a:r>
          </a:p>
          <a:p>
            <a:pPr lvl="1"/>
            <a:r>
              <a:rPr lang="en-US" sz="2400" dirty="0" smtClean="0"/>
              <a:t>Steel billets are heated to soften the steel, making it easier to change shape</a:t>
            </a:r>
          </a:p>
          <a:p>
            <a:pPr lvl="1"/>
            <a:r>
              <a:rPr lang="en-US" sz="2400" dirty="0" smtClean="0"/>
              <a:t>Can be used to make, for example: steel beams</a:t>
            </a:r>
          </a:p>
          <a:p>
            <a:r>
              <a:rPr lang="en-US" sz="2800" b="1" dirty="0" smtClean="0"/>
              <a:t>COLD Rolling</a:t>
            </a:r>
          </a:p>
          <a:p>
            <a:pPr lvl="1"/>
            <a:r>
              <a:rPr lang="en-US" sz="2400" dirty="0" smtClean="0"/>
              <a:t>Can be performed on sheet materials which do not need to soften. Carried out at room temperature</a:t>
            </a:r>
          </a:p>
          <a:p>
            <a:pPr lvl="1"/>
            <a:r>
              <a:rPr lang="en-US" sz="2400" dirty="0" smtClean="0"/>
              <a:t>Can be used to make, for example: corrugated roofing</a:t>
            </a:r>
          </a:p>
          <a:p>
            <a:pPr>
              <a:buNone/>
            </a:pPr>
            <a:r>
              <a:rPr lang="en-US" sz="1800" dirty="0" smtClean="0"/>
              <a:t>Video: </a:t>
            </a:r>
            <a:r>
              <a:rPr lang="en-US" sz="1800" dirty="0" smtClean="0">
                <a:hlinkClick r:id="rId2"/>
              </a:rPr>
              <a:t>https://www.youtube.com/watch?v=KRn73gKQ2YU</a:t>
            </a:r>
            <a:r>
              <a:rPr lang="en-US" sz="1800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241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Spinning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2816"/>
            <a:ext cx="5626968" cy="4824536"/>
          </a:xfrm>
        </p:spPr>
        <p:txBody>
          <a:bodyPr numCol="1">
            <a:normAutofit lnSpcReduction="10000"/>
          </a:bodyPr>
          <a:lstStyle/>
          <a:p>
            <a:r>
              <a:rPr lang="en-US" sz="2800" dirty="0" smtClean="0"/>
              <a:t>Process by which a </a:t>
            </a:r>
            <a:r>
              <a:rPr lang="en-US" sz="2800" b="1" dirty="0" smtClean="0"/>
              <a:t>disc or tube of metal is rotated at high speed. </a:t>
            </a:r>
          </a:p>
          <a:p>
            <a:r>
              <a:rPr lang="en-US" sz="2800" dirty="0" smtClean="0"/>
              <a:t>This is formed into an </a:t>
            </a:r>
            <a:r>
              <a:rPr lang="en-US" sz="2800" b="1" dirty="0" smtClean="0"/>
              <a:t>axially symmetrical</a:t>
            </a:r>
            <a:r>
              <a:rPr lang="en-US" sz="2800" dirty="0" smtClean="0"/>
              <a:t> part.</a:t>
            </a:r>
          </a:p>
          <a:p>
            <a:r>
              <a:rPr lang="en-US" sz="2800" dirty="0" smtClean="0"/>
              <a:t>Can be done by </a:t>
            </a:r>
            <a:r>
              <a:rPr lang="en-US" sz="2800" b="1" dirty="0" smtClean="0"/>
              <a:t>hand</a:t>
            </a:r>
            <a:r>
              <a:rPr lang="en-US" sz="2800" dirty="0" smtClean="0"/>
              <a:t> or by </a:t>
            </a:r>
            <a:r>
              <a:rPr lang="en-US" sz="2800" b="1" dirty="0" smtClean="0"/>
              <a:t>lathe.</a:t>
            </a:r>
          </a:p>
          <a:p>
            <a:r>
              <a:rPr lang="en-US" sz="2800" dirty="0" smtClean="0"/>
              <a:t>Unlike wood turning on a lathe, metal spinning does </a:t>
            </a:r>
            <a:r>
              <a:rPr lang="en-US" sz="2800" b="1" u="sng" dirty="0" smtClean="0"/>
              <a:t>NOT</a:t>
            </a:r>
            <a:r>
              <a:rPr lang="en-US" sz="2800" b="1" dirty="0" smtClean="0"/>
              <a:t> involve the removal of metal.</a:t>
            </a:r>
          </a:p>
          <a:p>
            <a:r>
              <a:rPr lang="en-US" sz="2800" dirty="0" smtClean="0"/>
              <a:t>It concerns the shaping of a metal sheet over an </a:t>
            </a:r>
            <a:r>
              <a:rPr lang="en-US" sz="2800" b="1" dirty="0" smtClean="0"/>
              <a:t>existing shape.</a:t>
            </a:r>
          </a:p>
          <a:p>
            <a:r>
              <a:rPr lang="en-US" sz="2800" dirty="0" smtClean="0"/>
              <a:t>Complex shapes can be spun.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276" y="1772816"/>
            <a:ext cx="2689448" cy="2017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068261"/>
            <a:ext cx="2694316" cy="179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5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Spinning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84832"/>
            <a:ext cx="8229600" cy="4512520"/>
          </a:xfrm>
        </p:spPr>
        <p:txBody>
          <a:bodyPr numCol="1">
            <a:normAutofit/>
          </a:bodyPr>
          <a:lstStyle/>
          <a:p>
            <a:r>
              <a:rPr lang="en-US" sz="2800" dirty="0" smtClean="0"/>
              <a:t>Process: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b="1" dirty="0" smtClean="0"/>
              <a:t>formed block </a:t>
            </a:r>
            <a:r>
              <a:rPr lang="en-US" sz="2400" dirty="0" smtClean="0"/>
              <a:t>is mounted on the drive section</a:t>
            </a:r>
          </a:p>
          <a:p>
            <a:pPr lvl="1"/>
            <a:r>
              <a:rPr lang="en-US" sz="2400" dirty="0" smtClean="0"/>
              <a:t>Pre-sized </a:t>
            </a:r>
            <a:r>
              <a:rPr lang="en-US" sz="2400" b="1" dirty="0" smtClean="0"/>
              <a:t>metal disc </a:t>
            </a:r>
            <a:r>
              <a:rPr lang="en-US" sz="2400" dirty="0" smtClean="0"/>
              <a:t>is then clamped against the block</a:t>
            </a:r>
          </a:p>
          <a:p>
            <a:pPr lvl="1"/>
            <a:r>
              <a:rPr lang="en-US" sz="2400" dirty="0" smtClean="0"/>
              <a:t>They are both </a:t>
            </a:r>
            <a:r>
              <a:rPr lang="en-US" sz="2400" b="1" dirty="0" smtClean="0"/>
              <a:t>rotated together </a:t>
            </a:r>
            <a:r>
              <a:rPr lang="en-US" sz="2400" dirty="0" smtClean="0"/>
              <a:t>at </a:t>
            </a:r>
            <a:r>
              <a:rPr lang="en-US" sz="2400" b="1" dirty="0" smtClean="0"/>
              <a:t>high speeds</a:t>
            </a:r>
          </a:p>
          <a:p>
            <a:pPr lvl="1"/>
            <a:r>
              <a:rPr lang="en-US" sz="2400" b="1" dirty="0" smtClean="0"/>
              <a:t>Force</a:t>
            </a:r>
            <a:r>
              <a:rPr lang="en-US" sz="2400" dirty="0" smtClean="0"/>
              <a:t> is then applied to the metal using tools</a:t>
            </a:r>
          </a:p>
          <a:p>
            <a:pPr lvl="1"/>
            <a:r>
              <a:rPr lang="en-US" sz="2400" dirty="0" smtClean="0"/>
              <a:t>This forces the metal sheet over the block to eventually take the </a:t>
            </a:r>
            <a:r>
              <a:rPr lang="en-US" sz="2400" b="1" dirty="0" smtClean="0"/>
              <a:t>same shape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1400" dirty="0"/>
              <a:t>Video: </a:t>
            </a:r>
            <a:r>
              <a:rPr lang="en-US" sz="1400" dirty="0">
                <a:hlinkClick r:id="rId2"/>
              </a:rPr>
              <a:t>https://www.bing.com/videos/search?q=metal+spinning&amp;adlt=strict&amp;view=detail&amp;mid=681F361D595D8E85DBB5681F361D595D8E85DBB5&amp;&amp;</a:t>
            </a:r>
            <a:r>
              <a:rPr lang="en-US" sz="1400" dirty="0" smtClean="0">
                <a:hlinkClick r:id="rId2"/>
              </a:rPr>
              <a:t>FORM=VRDGAR</a:t>
            </a:r>
            <a:r>
              <a:rPr lang="en-US" sz="1400" dirty="0" smtClean="0"/>
              <a:t>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96605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Milling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8840"/>
            <a:ext cx="5482952" cy="4608512"/>
          </a:xfrm>
        </p:spPr>
        <p:txBody>
          <a:bodyPr numCol="1">
            <a:normAutofit lnSpcReduction="10000"/>
          </a:bodyPr>
          <a:lstStyle/>
          <a:p>
            <a:r>
              <a:rPr lang="en-US" sz="2800" dirty="0" smtClean="0"/>
              <a:t>Machining process which uses </a:t>
            </a:r>
            <a:r>
              <a:rPr lang="en-US" sz="2800" b="1" dirty="0" smtClean="0"/>
              <a:t>rotary cutters </a:t>
            </a:r>
            <a:r>
              <a:rPr lang="en-US" sz="2800" dirty="0" smtClean="0"/>
              <a:t>to remove material</a:t>
            </a:r>
          </a:p>
          <a:p>
            <a:r>
              <a:rPr lang="en-US" sz="2800" dirty="0" smtClean="0"/>
              <a:t>Cutter can move in </a:t>
            </a:r>
            <a:r>
              <a:rPr lang="en-US" sz="2800" b="1" dirty="0" smtClean="0"/>
              <a:t>several directions</a:t>
            </a:r>
            <a:r>
              <a:rPr lang="en-US" sz="2800" dirty="0" smtClean="0"/>
              <a:t> as well as at an angle</a:t>
            </a:r>
          </a:p>
          <a:p>
            <a:r>
              <a:rPr lang="en-US" sz="2800" dirty="0" smtClean="0"/>
              <a:t>Can be used for a </a:t>
            </a:r>
            <a:r>
              <a:rPr lang="en-US" sz="2800" b="1" dirty="0" smtClean="0"/>
              <a:t>wide range of part sizes</a:t>
            </a:r>
          </a:p>
          <a:p>
            <a:r>
              <a:rPr lang="en-US" sz="2800" dirty="0" smtClean="0"/>
              <a:t>Cutting occurs on the </a:t>
            </a:r>
            <a:r>
              <a:rPr lang="en-US" sz="2800" b="1" dirty="0" smtClean="0"/>
              <a:t>circumference</a:t>
            </a:r>
            <a:r>
              <a:rPr lang="en-US" sz="2800" dirty="0" smtClean="0"/>
              <a:t> </a:t>
            </a:r>
            <a:r>
              <a:rPr lang="en-US" sz="2800" b="1" dirty="0" smtClean="0"/>
              <a:t>of the cutter </a:t>
            </a:r>
            <a:r>
              <a:rPr lang="en-US" sz="2800" dirty="0" smtClean="0"/>
              <a:t>rather than a normal drill’s rotational axis</a:t>
            </a:r>
          </a:p>
          <a:p>
            <a:pPr marL="0" indent="0">
              <a:buNone/>
            </a:pPr>
            <a:r>
              <a:rPr lang="en-US" sz="1900" dirty="0" smtClean="0"/>
              <a:t>Video: </a:t>
            </a:r>
            <a:r>
              <a:rPr lang="en-US" sz="1900" dirty="0" smtClean="0">
                <a:hlinkClick r:id="rId2"/>
              </a:rPr>
              <a:t>https://www.youtube.com/watch?v=gbjzfE4JA3g</a:t>
            </a:r>
            <a:r>
              <a:rPr lang="en-US" sz="1900" dirty="0" smtClean="0"/>
              <a:t> </a:t>
            </a:r>
            <a:endParaRPr lang="en-U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r="20863"/>
          <a:stretch/>
        </p:blipFill>
        <p:spPr>
          <a:xfrm>
            <a:off x="6228184" y="1988840"/>
            <a:ext cx="2592288" cy="398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5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Metal Lathe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84832"/>
            <a:ext cx="5050904" cy="4512520"/>
          </a:xfrm>
        </p:spPr>
        <p:txBody>
          <a:bodyPr numCol="1">
            <a:normAutofit fontScale="92500" lnSpcReduction="10000"/>
          </a:bodyPr>
          <a:lstStyle/>
          <a:p>
            <a:r>
              <a:rPr lang="en-US" sz="2800" dirty="0" smtClean="0"/>
              <a:t>Used to make </a:t>
            </a:r>
            <a:r>
              <a:rPr lang="en-US" sz="2800" b="1" dirty="0" smtClean="0"/>
              <a:t>cylindrical</a:t>
            </a:r>
            <a:r>
              <a:rPr lang="en-US" sz="2800" dirty="0" smtClean="0"/>
              <a:t> </a:t>
            </a:r>
            <a:r>
              <a:rPr lang="en-US" sz="2800" b="1" dirty="0" smtClean="0"/>
              <a:t>components</a:t>
            </a:r>
            <a:r>
              <a:rPr lang="en-US" sz="2800" dirty="0" smtClean="0"/>
              <a:t> from metals</a:t>
            </a:r>
          </a:p>
          <a:p>
            <a:r>
              <a:rPr lang="en-US" sz="2800" dirty="0" smtClean="0"/>
              <a:t>The metal is held firmly and is rotated whilst a single-point cutting tool cuts the work using a wedge-cutting action</a:t>
            </a:r>
          </a:p>
          <a:p>
            <a:r>
              <a:rPr lang="en-US" sz="2800" dirty="0" smtClean="0"/>
              <a:t>The shape of the work depends on the path taken by the tool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1800" dirty="0"/>
              <a:t>Video: </a:t>
            </a:r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www.youtube.com/watch?v=tRCirIcamVU</a:t>
            </a:r>
            <a:r>
              <a:rPr lang="en-US" sz="1800" dirty="0" smtClean="0"/>
              <a:t> </a:t>
            </a:r>
            <a:endParaRPr lang="en-US" sz="2800" dirty="0" smtClean="0"/>
          </a:p>
        </p:txBody>
      </p:sp>
      <p:pic>
        <p:nvPicPr>
          <p:cNvPr id="5" name="Picture 3" descr="~AUT00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80332"/>
            <a:ext cx="3352800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16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Past Paper question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628800"/>
            <a:ext cx="8064895" cy="467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3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3933056"/>
            <a:ext cx="7848872" cy="266985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Past Paper Answers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56" y="1628800"/>
            <a:ext cx="7776865" cy="25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Metal Processes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8124384" cy="4023360"/>
          </a:xfrm>
        </p:spPr>
        <p:txBody>
          <a:bodyPr numCol="3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Reforming Processes</a:t>
            </a:r>
          </a:p>
          <a:p>
            <a:pPr lvl="1">
              <a:spcBef>
                <a:spcPct val="50000"/>
              </a:spcBef>
            </a:pPr>
            <a:r>
              <a:rPr lang="en-US" sz="2400" dirty="0" smtClean="0"/>
              <a:t>Metal Extrusion</a:t>
            </a:r>
          </a:p>
          <a:p>
            <a:pPr lvl="1">
              <a:spcBef>
                <a:spcPct val="50000"/>
              </a:spcBef>
            </a:pPr>
            <a:r>
              <a:rPr lang="en-US" sz="2400" dirty="0" smtClean="0"/>
              <a:t>Gravity Die Casting</a:t>
            </a:r>
          </a:p>
          <a:p>
            <a:pPr lvl="1">
              <a:spcBef>
                <a:spcPct val="50000"/>
              </a:spcBef>
            </a:pPr>
            <a:r>
              <a:rPr lang="en-US" sz="2400" dirty="0" smtClean="0"/>
              <a:t>High Pressure Die Casting</a:t>
            </a:r>
          </a:p>
          <a:p>
            <a:pPr lvl="1">
              <a:spcBef>
                <a:spcPct val="50000"/>
              </a:spcBef>
            </a:pPr>
            <a:r>
              <a:rPr lang="en-US" sz="2400" dirty="0" smtClean="0"/>
              <a:t>Sand Casting</a:t>
            </a:r>
          </a:p>
          <a:p>
            <a:pPr>
              <a:spcBef>
                <a:spcPct val="50000"/>
              </a:spcBef>
            </a:pPr>
            <a:r>
              <a:rPr lang="en-US" sz="3200" b="1" dirty="0" smtClean="0"/>
              <a:t>Deforming Processes</a:t>
            </a:r>
          </a:p>
          <a:p>
            <a:pPr lvl="1">
              <a:spcBef>
                <a:spcPct val="50000"/>
              </a:spcBef>
            </a:pPr>
            <a:r>
              <a:rPr lang="en-US" sz="2400" dirty="0" smtClean="0"/>
              <a:t>Piercing/blanking/ press forming</a:t>
            </a:r>
          </a:p>
          <a:p>
            <a:pPr lvl="1">
              <a:spcBef>
                <a:spcPct val="50000"/>
              </a:spcBef>
            </a:pPr>
            <a:r>
              <a:rPr lang="en-US" sz="2400" dirty="0" smtClean="0"/>
              <a:t>Drop forging</a:t>
            </a:r>
          </a:p>
          <a:p>
            <a:pPr lvl="1">
              <a:spcBef>
                <a:spcPct val="50000"/>
              </a:spcBef>
            </a:pPr>
            <a:r>
              <a:rPr lang="en-US" sz="2400" dirty="0" smtClean="0"/>
              <a:t>Hot rolling/cold rolling</a:t>
            </a:r>
          </a:p>
          <a:p>
            <a:pPr lvl="1">
              <a:spcBef>
                <a:spcPct val="50000"/>
              </a:spcBef>
            </a:pPr>
            <a:r>
              <a:rPr lang="en-US" sz="2400" dirty="0" smtClean="0"/>
              <a:t>Spinning</a:t>
            </a:r>
          </a:p>
          <a:p>
            <a:pPr>
              <a:spcBef>
                <a:spcPct val="50000"/>
              </a:spcBef>
            </a:pPr>
            <a:r>
              <a:rPr lang="en-US" sz="3200" b="1" dirty="0" smtClean="0"/>
              <a:t>Machining Processes</a:t>
            </a:r>
          </a:p>
          <a:p>
            <a:pPr lvl="1">
              <a:spcBef>
                <a:spcPct val="50000"/>
              </a:spcBef>
            </a:pPr>
            <a:r>
              <a:rPr lang="en-US" sz="2400" dirty="0" smtClean="0"/>
              <a:t>Milling</a:t>
            </a:r>
          </a:p>
          <a:p>
            <a:pPr lvl="1">
              <a:spcBef>
                <a:spcPct val="50000"/>
              </a:spcBef>
            </a:pPr>
            <a:r>
              <a:rPr lang="en-US" sz="2400" dirty="0" smtClean="0"/>
              <a:t>Metal Lathe</a:t>
            </a:r>
          </a:p>
          <a:p>
            <a:pPr>
              <a:spcBef>
                <a:spcPct val="50000"/>
              </a:spcBef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3898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inal.com/wp-content/uploads/2017/09/Screen-Shot-2017-10-10-at-16.10.27-300x2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610" y="153924"/>
            <a:ext cx="28575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Metal Extrusion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84832"/>
            <a:ext cx="8229600" cy="4512520"/>
          </a:xfrm>
        </p:spPr>
        <p:txBody>
          <a:bodyPr numCol="1">
            <a:normAutofit/>
          </a:bodyPr>
          <a:lstStyle/>
          <a:p>
            <a:r>
              <a:rPr lang="en-US" sz="2800" dirty="0" smtClean="0"/>
              <a:t>Molten metal is pushed through a shaped hole</a:t>
            </a:r>
          </a:p>
          <a:p>
            <a:r>
              <a:rPr lang="en-US" sz="2800" dirty="0" smtClean="0"/>
              <a:t>As it passes through the hole, it cools and solidifies</a:t>
            </a:r>
          </a:p>
          <a:p>
            <a:r>
              <a:rPr lang="en-US" sz="2800" dirty="0" smtClean="0"/>
              <a:t>Components which have a long, continuous profile</a:t>
            </a:r>
          </a:p>
          <a:p>
            <a:pPr lvl="1"/>
            <a:r>
              <a:rPr lang="en-US" sz="2400" dirty="0" smtClean="0"/>
              <a:t>Tubes, rods, shaped bars</a:t>
            </a:r>
            <a:endParaRPr lang="en-US" dirty="0" smtClean="0"/>
          </a:p>
          <a:p>
            <a:pPr lvl="1"/>
            <a:r>
              <a:rPr lang="en-US" sz="2400" dirty="0" smtClean="0"/>
              <a:t>Aluminum window frames</a:t>
            </a:r>
          </a:p>
          <a:p>
            <a:pPr lvl="1"/>
            <a:r>
              <a:rPr lang="en-US" sz="2400" dirty="0" smtClean="0"/>
              <a:t>Structural frames for cars or aircraft</a:t>
            </a:r>
          </a:p>
          <a:p>
            <a:r>
              <a:rPr lang="en-US" dirty="0" smtClean="0"/>
              <a:t>Types of metal</a:t>
            </a:r>
          </a:p>
          <a:p>
            <a:pPr lvl="1"/>
            <a:r>
              <a:rPr lang="en-US" sz="2400" dirty="0" smtClean="0"/>
              <a:t>Dies are usually made from steel, therefore metals used must have lower melting point</a:t>
            </a:r>
          </a:p>
          <a:p>
            <a:pPr lvl="1"/>
            <a:r>
              <a:rPr lang="en-US" sz="2400" dirty="0" smtClean="0"/>
              <a:t>Copper is common in water pipes</a:t>
            </a:r>
          </a:p>
        </p:txBody>
      </p:sp>
    </p:spTree>
    <p:extLst>
      <p:ext uri="{BB962C8B-B14F-4D97-AF65-F5344CB8AC3E}">
        <p14:creationId xmlns:p14="http://schemas.microsoft.com/office/powerpoint/2010/main" val="226148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Metal Extrusion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08512"/>
          </a:xfrm>
        </p:spPr>
        <p:txBody>
          <a:bodyPr numCol="1">
            <a:normAutofit/>
          </a:bodyPr>
          <a:lstStyle/>
          <a:p>
            <a:r>
              <a:rPr lang="en-US" sz="2400" dirty="0" smtClean="0"/>
              <a:t>Advantages</a:t>
            </a:r>
          </a:p>
          <a:p>
            <a:pPr lvl="1"/>
            <a:r>
              <a:rPr lang="en-US" sz="2000" dirty="0" smtClean="0"/>
              <a:t>Cross section can be extremely complex</a:t>
            </a:r>
          </a:p>
          <a:p>
            <a:pPr lvl="1"/>
            <a:r>
              <a:rPr lang="en-US" sz="2000" dirty="0" smtClean="0"/>
              <a:t>Hollow items can be made</a:t>
            </a:r>
          </a:p>
          <a:p>
            <a:pPr lvl="1"/>
            <a:r>
              <a:rPr lang="en-US" sz="2000" dirty="0" smtClean="0"/>
              <a:t>Different wall thicknesses</a:t>
            </a:r>
          </a:p>
          <a:p>
            <a:pPr lvl="1"/>
            <a:r>
              <a:rPr lang="en-US" sz="2000" dirty="0" smtClean="0"/>
              <a:t>Reinforcing webs can be used to save material</a:t>
            </a:r>
          </a:p>
          <a:p>
            <a:pPr lvl="1"/>
            <a:r>
              <a:rPr lang="en-US" sz="2000" dirty="0" smtClean="0"/>
              <a:t>No marks left like mould lines</a:t>
            </a:r>
          </a:p>
          <a:p>
            <a:pPr lvl="1"/>
            <a:r>
              <a:rPr lang="en-US" sz="2000" dirty="0" smtClean="0"/>
              <a:t>Dimensions can be accurately controlled</a:t>
            </a:r>
          </a:p>
          <a:p>
            <a:r>
              <a:rPr lang="en-US" sz="2400" dirty="0" smtClean="0"/>
              <a:t>Disadvantages</a:t>
            </a:r>
          </a:p>
          <a:p>
            <a:pPr lvl="1"/>
            <a:r>
              <a:rPr lang="en-US" sz="2000" dirty="0" smtClean="0"/>
              <a:t>Molten steel would damage a steel die therefore not possible to make components from steel</a:t>
            </a:r>
          </a:p>
          <a:p>
            <a:pPr lvl="1"/>
            <a:r>
              <a:rPr lang="en-US" sz="2000" dirty="0" smtClean="0"/>
              <a:t>Limitations to overall length depending on how much steel is used in the cross section and the chamber capacity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120328" y="260648"/>
            <a:ext cx="3877368" cy="3024336"/>
            <a:chOff x="5796136" y="404664"/>
            <a:chExt cx="3086100" cy="2407149"/>
          </a:xfrm>
        </p:grpSpPr>
        <p:pic>
          <p:nvPicPr>
            <p:cNvPr id="3074" name="Picture 2" descr="Aluminium-metal-extrus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573437"/>
              <a:ext cx="3086100" cy="2238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6012160" y="404664"/>
              <a:ext cx="1152128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0959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Metal Extrusion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84832"/>
            <a:ext cx="8229600" cy="4512520"/>
          </a:xfrm>
        </p:spPr>
        <p:txBody>
          <a:bodyPr numCol="1">
            <a:noAutofit/>
          </a:bodyPr>
          <a:lstStyle/>
          <a:p>
            <a:r>
              <a:rPr lang="en-US" dirty="0" smtClean="0"/>
              <a:t>The Process (2 methods)</a:t>
            </a:r>
          </a:p>
          <a:p>
            <a:pPr lvl="1"/>
            <a:r>
              <a:rPr lang="en-US" sz="2000" dirty="0" smtClean="0"/>
              <a:t>Method 1</a:t>
            </a:r>
          </a:p>
          <a:p>
            <a:pPr lvl="2"/>
            <a:r>
              <a:rPr lang="en-US" sz="2000" dirty="0" smtClean="0"/>
              <a:t>Direction Extrusion (forward extrusion)</a:t>
            </a:r>
          </a:p>
          <a:p>
            <a:pPr lvl="3"/>
            <a:r>
              <a:rPr lang="en-US" sz="2000" dirty="0" smtClean="0"/>
              <a:t>Uses a ram to push molten metal through a hole in a die</a:t>
            </a:r>
          </a:p>
          <a:p>
            <a:pPr lvl="3"/>
            <a:r>
              <a:rPr lang="en-US" sz="2000" dirty="0" smtClean="0"/>
              <a:t>Once the metal takes the shape of the mould, it cools and solidifies</a:t>
            </a:r>
          </a:p>
          <a:p>
            <a:pPr lvl="1"/>
            <a:r>
              <a:rPr lang="en-US" sz="2000" dirty="0" smtClean="0"/>
              <a:t>Method 2</a:t>
            </a:r>
          </a:p>
          <a:p>
            <a:pPr lvl="2"/>
            <a:r>
              <a:rPr lang="en-US" sz="2000" dirty="0" smtClean="0"/>
              <a:t>Indirect Extrusion</a:t>
            </a:r>
          </a:p>
          <a:p>
            <a:pPr lvl="3"/>
            <a:r>
              <a:rPr lang="en-US" sz="2000" dirty="0" smtClean="0"/>
              <a:t>The ram used in backward extrusion is a hollow tube, which also has the die attached</a:t>
            </a:r>
          </a:p>
          <a:p>
            <a:pPr lvl="3"/>
            <a:r>
              <a:rPr lang="en-US" sz="2000" dirty="0" smtClean="0"/>
              <a:t>As the ram moves forward, the molten metal in the chamber is forces through the hole in the die.</a:t>
            </a:r>
          </a:p>
          <a:p>
            <a:pPr>
              <a:buNone/>
            </a:pPr>
            <a:r>
              <a:rPr lang="en-US" dirty="0" smtClean="0"/>
              <a:t>Video: </a:t>
            </a:r>
            <a:r>
              <a:rPr lang="en-US" dirty="0" smtClean="0">
                <a:hlinkClick r:id="rId2"/>
              </a:rPr>
              <a:t>https://www.youtube.com/watch?v=Y75IQksBb0M</a:t>
            </a:r>
            <a:r>
              <a:rPr lang="en-US" dirty="0" smtClean="0"/>
              <a:t> </a:t>
            </a:r>
          </a:p>
          <a:p>
            <a:pPr lvl="3"/>
            <a:endParaRPr lang="en-US" sz="2000" dirty="0" smtClean="0"/>
          </a:p>
          <a:p>
            <a:pPr lvl="2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26773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Gravity Die Casting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16832"/>
            <a:ext cx="4906888" cy="4680520"/>
          </a:xfrm>
        </p:spPr>
        <p:txBody>
          <a:bodyPr numCol="1">
            <a:normAutofit fontScale="92500" lnSpcReduction="20000"/>
          </a:bodyPr>
          <a:lstStyle/>
          <a:p>
            <a:r>
              <a:rPr lang="en-US" sz="2800" dirty="0" smtClean="0"/>
              <a:t>Process to make solid shapes with a melting point lower than steel</a:t>
            </a:r>
          </a:p>
          <a:p>
            <a:r>
              <a:rPr lang="en-US" sz="2800" dirty="0" smtClean="0"/>
              <a:t>Uses a steel or cast iron two part die</a:t>
            </a:r>
          </a:p>
          <a:p>
            <a:r>
              <a:rPr lang="en-US" sz="2800" dirty="0" smtClean="0"/>
              <a:t>Molten metal is poured in and allowed to cool</a:t>
            </a:r>
          </a:p>
          <a:p>
            <a:r>
              <a:rPr lang="en-US" sz="2800" dirty="0" smtClean="0"/>
              <a:t>Secondary drilling or machining can then be done to complete the part</a:t>
            </a:r>
          </a:p>
          <a:p>
            <a:r>
              <a:rPr lang="en-US" sz="2800" dirty="0" smtClean="0"/>
              <a:t>Products include: car alloy wheels, machinery feet, weights, brackets etc.</a:t>
            </a:r>
          </a:p>
          <a:p>
            <a:r>
              <a:rPr lang="en-US" sz="2800" dirty="0" smtClean="0"/>
              <a:t>Metals used include: </a:t>
            </a:r>
            <a:r>
              <a:rPr lang="en-US" sz="2800" dirty="0" err="1" smtClean="0"/>
              <a:t>aluminium</a:t>
            </a:r>
            <a:r>
              <a:rPr lang="en-US" sz="2800" dirty="0" smtClean="0"/>
              <a:t> alloys, brass, lead, zinc, magnesium.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96136" y="455611"/>
            <a:ext cx="2917182" cy="6141741"/>
            <a:chOff x="5312375" y="205122"/>
            <a:chExt cx="3810000" cy="8021451"/>
          </a:xfrm>
        </p:grpSpPr>
        <p:pic>
          <p:nvPicPr>
            <p:cNvPr id="4098" name="Picture 2" descr="Image of die and cores (where applicable) sprayed with mould coat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876" y="205122"/>
              <a:ext cx="3651647" cy="3423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Image of die set opened and casting ejected, fettled and heat treated where necessary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375" y="3416448"/>
              <a:ext cx="3810000" cy="481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86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Gravity Die Casting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80520"/>
          </a:xfrm>
        </p:spPr>
        <p:txBody>
          <a:bodyPr numCol="1">
            <a:normAutofit/>
          </a:bodyPr>
          <a:lstStyle/>
          <a:p>
            <a:r>
              <a:rPr lang="en-US" sz="2800" dirty="0" smtClean="0"/>
              <a:t>Advantages:</a:t>
            </a:r>
          </a:p>
          <a:p>
            <a:pPr lvl="1"/>
            <a:r>
              <a:rPr lang="en-US" sz="2400" dirty="0" smtClean="0"/>
              <a:t>Medium to high volume production</a:t>
            </a:r>
          </a:p>
          <a:p>
            <a:pPr lvl="1"/>
            <a:r>
              <a:rPr lang="en-US" sz="2400" dirty="0" smtClean="0"/>
              <a:t>Can be partially automated</a:t>
            </a:r>
          </a:p>
          <a:p>
            <a:pPr lvl="1"/>
            <a:r>
              <a:rPr lang="en-US" sz="2400" dirty="0" smtClean="0"/>
              <a:t>Reasonably good level of surface detail and finish</a:t>
            </a:r>
          </a:p>
          <a:p>
            <a:pPr lvl="1"/>
            <a:r>
              <a:rPr lang="en-US" sz="2400" dirty="0" smtClean="0"/>
              <a:t>Internal stresses kept to a minimum</a:t>
            </a:r>
          </a:p>
          <a:p>
            <a:pPr lvl="1"/>
            <a:r>
              <a:rPr lang="en-US" sz="2400" dirty="0" smtClean="0"/>
              <a:t>Internal tears less likely</a:t>
            </a:r>
          </a:p>
          <a:p>
            <a:r>
              <a:rPr lang="en-US" sz="2800" dirty="0" smtClean="0"/>
              <a:t>Disadvantages</a:t>
            </a:r>
          </a:p>
          <a:p>
            <a:pPr lvl="1"/>
            <a:r>
              <a:rPr lang="en-US" sz="2400" dirty="0" smtClean="0"/>
              <a:t>Excess metal left in the feeder system must be cut off and files before components are completed</a:t>
            </a:r>
          </a:p>
          <a:p>
            <a:pPr lvl="1"/>
            <a:r>
              <a:rPr lang="en-US" sz="2400" dirty="0" smtClean="0"/>
              <a:t>Slow process compared to others</a:t>
            </a:r>
          </a:p>
          <a:p>
            <a:pPr lvl="1"/>
            <a:r>
              <a:rPr lang="en-US" sz="2400" dirty="0" smtClean="0"/>
              <a:t>Thin-walled forms are difficult to achieve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428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Gravity Die Casting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80520"/>
          </a:xfrm>
        </p:spPr>
        <p:txBody>
          <a:bodyPr numCol="1">
            <a:noAutofit/>
          </a:bodyPr>
          <a:lstStyle/>
          <a:p>
            <a:r>
              <a:rPr lang="en-US" sz="1600" dirty="0" smtClean="0"/>
              <a:t>The Process</a:t>
            </a:r>
          </a:p>
          <a:p>
            <a:pPr lvl="1"/>
            <a:r>
              <a:rPr lang="en-US" dirty="0" smtClean="0"/>
              <a:t>Stage A</a:t>
            </a:r>
          </a:p>
          <a:p>
            <a:pPr lvl="2"/>
            <a:r>
              <a:rPr lang="en-US" sz="1600" dirty="0" smtClean="0"/>
              <a:t>A mould is made in two parts</a:t>
            </a:r>
          </a:p>
          <a:p>
            <a:pPr lvl="2"/>
            <a:r>
              <a:rPr lang="en-US" sz="1600" dirty="0" smtClean="0"/>
              <a:t>They close to form a mould cavity</a:t>
            </a:r>
          </a:p>
          <a:p>
            <a:pPr lvl="1"/>
            <a:r>
              <a:rPr lang="en-US" dirty="0" smtClean="0"/>
              <a:t>Stage B</a:t>
            </a:r>
          </a:p>
          <a:p>
            <a:pPr lvl="2"/>
            <a:r>
              <a:rPr lang="en-US" sz="1600" dirty="0" smtClean="0"/>
              <a:t>Surface of the mould cavity is treated with powder to help the metal flow</a:t>
            </a:r>
          </a:p>
          <a:p>
            <a:pPr lvl="2"/>
            <a:r>
              <a:rPr lang="en-US" sz="1600" dirty="0" smtClean="0"/>
              <a:t>Mould halves are clamped together</a:t>
            </a:r>
          </a:p>
          <a:p>
            <a:pPr lvl="1"/>
            <a:r>
              <a:rPr lang="en-US" dirty="0" smtClean="0"/>
              <a:t>Stage C</a:t>
            </a:r>
          </a:p>
          <a:p>
            <a:pPr lvl="2"/>
            <a:r>
              <a:rPr lang="en-US" sz="1600" dirty="0" smtClean="0"/>
              <a:t>Metal is heated and poured into the feeder system to fill the cavity</a:t>
            </a:r>
          </a:p>
          <a:p>
            <a:pPr lvl="2"/>
            <a:r>
              <a:rPr lang="en-US" sz="1600" dirty="0" smtClean="0"/>
              <a:t>Mould is tapped or shaken to aid the flow and release gas</a:t>
            </a:r>
          </a:p>
          <a:p>
            <a:pPr lvl="1"/>
            <a:r>
              <a:rPr lang="en-US" dirty="0" smtClean="0"/>
              <a:t>Stage D</a:t>
            </a:r>
          </a:p>
          <a:p>
            <a:pPr lvl="2"/>
            <a:r>
              <a:rPr lang="en-US" sz="1600" dirty="0" smtClean="0"/>
              <a:t>Metal cools and solidifies</a:t>
            </a:r>
          </a:p>
          <a:p>
            <a:pPr lvl="2"/>
            <a:r>
              <a:rPr lang="en-US" sz="1600" dirty="0" smtClean="0"/>
              <a:t>Feeder system is removed</a:t>
            </a:r>
          </a:p>
          <a:p>
            <a:pPr lvl="2"/>
            <a:r>
              <a:rPr lang="en-US" sz="1600" dirty="0" smtClean="0"/>
              <a:t>Excess metal is trimmed and filed</a:t>
            </a:r>
          </a:p>
          <a:p>
            <a:pPr lvl="2"/>
            <a:r>
              <a:rPr lang="en-US" sz="1600" dirty="0" smtClean="0"/>
              <a:t>The mould is removed</a:t>
            </a:r>
          </a:p>
          <a:p>
            <a:pPr>
              <a:buNone/>
            </a:pPr>
            <a:r>
              <a:rPr lang="en-US" sz="1600" dirty="0" smtClean="0"/>
              <a:t>Video: </a:t>
            </a:r>
            <a:r>
              <a:rPr lang="en-US" sz="1600" dirty="0" smtClean="0">
                <a:hlinkClick r:id="rId2"/>
              </a:rPr>
              <a:t>https://www.youtube.com/watch?v=xxPLYjqOx9k</a:t>
            </a:r>
            <a:r>
              <a:rPr lang="en-US" sz="1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964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A15973182C454CBD017EAD4899623C" ma:contentTypeVersion="12" ma:contentTypeDescription="Create a new document." ma:contentTypeScope="" ma:versionID="f1327d3aa13311484d02d8272eb300e5">
  <xsd:schema xmlns:xsd="http://www.w3.org/2001/XMLSchema" xmlns:xs="http://www.w3.org/2001/XMLSchema" xmlns:p="http://schemas.microsoft.com/office/2006/metadata/properties" xmlns:ns2="fb009bb9-7fd2-49f5-811f-13223d662051" xmlns:ns3="e77713bc-0ebc-4063-99a4-8848dbeddd29" targetNamespace="http://schemas.microsoft.com/office/2006/metadata/properties" ma:root="true" ma:fieldsID="db087f24cadde66e68207609201885a3" ns2:_="" ns3:_="">
    <xsd:import namespace="fb009bb9-7fd2-49f5-811f-13223d662051"/>
    <xsd:import namespace="e77713bc-0ebc-4063-99a4-8848dbeddd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09bb9-7fd2-49f5-811f-13223d6620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713bc-0ebc-4063-99a4-8848dbeddd2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CFEBC7-F4D9-42A8-81DE-64B6A0F2FD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9ABD3C-AA9E-4069-B566-FCDD6C81D39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6C5DA02-C743-4D9E-9367-4D81278C93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009bb9-7fd2-49f5-811f-13223d662051"/>
    <ds:schemaRef ds:uri="e77713bc-0ebc-4063-99a4-8848dbeddd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274</TotalTime>
  <Words>1444</Words>
  <Application>Microsoft Office PowerPoint</Application>
  <PresentationFormat>On-screen Show (4:3)</PresentationFormat>
  <Paragraphs>227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Tw Cen MT</vt:lpstr>
      <vt:lpstr>Tw Cen MT Condensed</vt:lpstr>
      <vt:lpstr>Wingdings 3</vt:lpstr>
      <vt:lpstr>Integral</vt:lpstr>
      <vt:lpstr>higher Design &amp; Manufacture</vt:lpstr>
      <vt:lpstr>Learning intentions &amp; success criteria</vt:lpstr>
      <vt:lpstr>Metal Processes</vt:lpstr>
      <vt:lpstr>Metal Extrusion</vt:lpstr>
      <vt:lpstr>Metal Extrusion</vt:lpstr>
      <vt:lpstr>Metal Extrusion</vt:lpstr>
      <vt:lpstr>Gravity Die Casting</vt:lpstr>
      <vt:lpstr>Gravity Die Casting</vt:lpstr>
      <vt:lpstr>Gravity Die Casting</vt:lpstr>
      <vt:lpstr>High Pressure Die Casting</vt:lpstr>
      <vt:lpstr>High Pressure Die Casting</vt:lpstr>
      <vt:lpstr>High Pressure Die Casting</vt:lpstr>
      <vt:lpstr>Sand Casting</vt:lpstr>
      <vt:lpstr>Sand Casting</vt:lpstr>
      <vt:lpstr>Piercing/Blanking/Press Forming</vt:lpstr>
      <vt:lpstr>Piercing/Blanking/Press Forming</vt:lpstr>
      <vt:lpstr>Piercing/Blanking/Press Forming</vt:lpstr>
      <vt:lpstr>Piercing/Blanking/Press Forming</vt:lpstr>
      <vt:lpstr>Drop Forging</vt:lpstr>
      <vt:lpstr>Drop Forging</vt:lpstr>
      <vt:lpstr>Hot Rolling/Cold Rolling</vt:lpstr>
      <vt:lpstr>Spinning</vt:lpstr>
      <vt:lpstr>Spinning</vt:lpstr>
      <vt:lpstr>Milling</vt:lpstr>
      <vt:lpstr>Metal Lathe</vt:lpstr>
      <vt:lpstr>Past Paper question</vt:lpstr>
      <vt:lpstr>Past Paper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S3 Design &amp; Manufacture</dc:title>
  <dc:creator>Mr Porter</dc:creator>
  <cp:lastModifiedBy>025KMathie</cp:lastModifiedBy>
  <cp:revision>28</cp:revision>
  <dcterms:created xsi:type="dcterms:W3CDTF">2020-05-18T09:31:07Z</dcterms:created>
  <dcterms:modified xsi:type="dcterms:W3CDTF">2023-08-23T13:50:31Z</dcterms:modified>
</cp:coreProperties>
</file>